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p:regular r:id="rId31"/>
      <p:bold r:id="rId32"/>
      <p:italic r:id="rId33"/>
      <p:boldItalic r:id="rId34"/>
    </p:embeddedFont>
    <p:embeddedFont>
      <p:font typeface="Abril Fatface"/>
      <p:regular r:id="rId35"/>
    </p:embeddedFont>
    <p:embeddedFont>
      <p:font typeface="Fira Sans Extra Condensed Medium"/>
      <p:regular r:id="rId36"/>
      <p:bold r:id="rId37"/>
      <p:italic r:id="rId38"/>
      <p:boldItalic r:id="rId39"/>
    </p:embeddedFont>
    <p:embeddedFont>
      <p:font typeface="Questrial"/>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Questrial-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schemas.openxmlformats.org/officeDocument/2006/relationships/font" Target="fonts/AbrilFatface-regular.fnt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37" Type="http://schemas.openxmlformats.org/officeDocument/2006/relationships/font" Target="fonts/FiraSansExtraCondensedMedium-bold.fntdata"/><Relationship Id="rId14" Type="http://schemas.openxmlformats.org/officeDocument/2006/relationships/slide" Target="slides/slide10.xml"/><Relationship Id="rId36" Type="http://schemas.openxmlformats.org/officeDocument/2006/relationships/font" Target="fonts/FiraSansExtraCondensedMedium-regular.fntdata"/><Relationship Id="rId17" Type="http://schemas.openxmlformats.org/officeDocument/2006/relationships/slide" Target="slides/slide13.xml"/><Relationship Id="rId39" Type="http://schemas.openxmlformats.org/officeDocument/2006/relationships/font" Target="fonts/FiraSansExtraCondensedMedium-boldItalic.fntdata"/><Relationship Id="rId16" Type="http://schemas.openxmlformats.org/officeDocument/2006/relationships/slide" Target="slides/slide12.xml"/><Relationship Id="rId38" Type="http://schemas.openxmlformats.org/officeDocument/2006/relationships/font" Target="fonts/FiraSansExtraCondensedMedium-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5fc7091a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5fc7091a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5fc7091a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25fc7091a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point to be noted here : Most countries in the African and the Asian continent are constantly ranked amongst the worst countries. At the same times, countries in the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5fc7091a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5fc7091a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the pandemic people were flooded with tons of negative news on a daily basis.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5fc7091a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5fc7091a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5fc7091ac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5fc7091ac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plotted the World Avg.</a:t>
            </a:r>
            <a:r>
              <a:rPr lang="en"/>
              <a:t>Happiness</a:t>
            </a:r>
            <a:r>
              <a:rPr lang="en"/>
              <a:t> trend over the past years. We notice that the happiness index have remained the same in 2017-2019 , a flat trend. But then covid came! A dip in happiness. Happiness is now increasing in the POST COVID recovery, and it is thus shooting over the previous levels of happiness. The world seems more happy than what is was before!  (since being locked for more than 1 year, people have realised the importance of going out and socializing)</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5fc7091ac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5fc7091a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5fc7091ac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5fc7091ac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5fc7091ac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5fc7091ac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affects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5fc7091a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5fc7091a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5fc7091ac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5fc7091ac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 saw losses of many human lives, and affected more lives in a serious manner. It stretched our health care </a:t>
            </a:r>
            <a:r>
              <a:rPr lang="en"/>
              <a:t>infrastructure</a:t>
            </a:r>
            <a:r>
              <a:rPr lang="en"/>
              <a:t> to its limits. We see a surprising fact here, People PREFER to stay HAPPY. They know that Life Expectancy is affected by COVID, and have </a:t>
            </a:r>
            <a:r>
              <a:rPr lang="en"/>
              <a:t>preferred</a:t>
            </a:r>
            <a:r>
              <a:rPr lang="en"/>
              <a:t> to stay happy by being insensitive to the Health Life Expectancy!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5fc7091ac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5fc7091ac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natural and to be expected. Social and Physical contact, Going out and meeting new people is limited hugely due to COVID. People thus now pay less heed to social support during COVID. But the trend is increasing.</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2d1bf62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2d1bf62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5fc7091ac_3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25fc7091ac_3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5fc7091ac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5fc7091ac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 of GDP per capita, PPP (constant 2017 international $) vs. sum of Life satisfaction in Cantril Ladder (World Happiness Report 2021).  Details are shown for Entity. The view is filtered on sum of Life satisfaction in Cantril Ladder (World Happiness Report 2021) and sum of GDP per capita, PPP (constant 2017 international $). The sum of Life satisfaction in Cantril Ladder (World Happiness Report 2021) filter keeps non-Null values only. The sum of GDP per capita, PPP (constant 2017 international $) filter keeps non-Null values only.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5fc7091ac_3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5fc7091ac_3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5fc7091a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5fc7091a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5fc7091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5fc7091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fc7091ac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5fc7091ac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5fc7091ac_3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5fc7091ac_3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6321c6c3b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321c6c3b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5fc7091ac_3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5fc7091ac_3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off our presentation with a basic question, How do we quantify happiness. ? Or the question should be, can we actually measure happiness ? Apparently we can. Although there are many ways to measure happiness, for eg - self reports, surveys, questionnaires, but the question of happiness here is so subjective that we need some common </a:t>
            </a:r>
            <a:r>
              <a:rPr lang="en"/>
              <a:t>determinants</a:t>
            </a:r>
            <a:r>
              <a:rPr lang="en"/>
              <a:t> to measure it. </a:t>
            </a:r>
            <a:r>
              <a:rPr lang="en"/>
              <a:t>Hence</a:t>
            </a:r>
            <a:r>
              <a:rPr lang="en"/>
              <a:t> we have the World Happiness report to measure it.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5fc7091ac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5fc7091ac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But first let us introduce what the world happiness report 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6329a3f4b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329a3f4b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Pandemic took a toll on each of our lives . People were not only affected health wise, many people lost their livelihood, were forced to relocate, lost their loved ones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2d1bf62f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2d1bf62f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5fc7091a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25fc7091a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the audience note that the same countries have occupied the top 5 ranks over the last few years. We see just one new country break into the top 5 in the recent years. Norway dipped down in happiness index, reason being 7% of the total Norway population was infected by covid by then.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5fc7091a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5fc7091a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lighter the countries, the happier they are!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324575" y="1285800"/>
            <a:ext cx="2623800" cy="825900"/>
          </a:xfrm>
          <a:prstGeom prst="rect">
            <a:avLst/>
          </a:prstGeom>
        </p:spPr>
        <p:txBody>
          <a:bodyPr anchorCtr="0" anchor="t" bIns="91425" lIns="91425" spcFirstLastPara="1" rIns="91425" wrap="square" tIns="91425">
            <a:noAutofit/>
          </a:bodyPr>
          <a:lstStyle>
            <a:lvl1pPr lvl="0" algn="r">
              <a:spcBef>
                <a:spcPts val="0"/>
              </a:spcBef>
              <a:spcAft>
                <a:spcPts val="0"/>
              </a:spcAft>
              <a:buSzPts val="7200"/>
              <a:buFont typeface="Abril Fatface"/>
              <a:buNone/>
              <a:defRPr sz="7200">
                <a:latin typeface="Abril Fatface"/>
                <a:ea typeface="Abril Fatface"/>
                <a:cs typeface="Abril Fatface"/>
                <a:sym typeface="Abril Fatface"/>
              </a:defRPr>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p:txBody>
      </p:sp>
      <p:sp>
        <p:nvSpPr>
          <p:cNvPr id="10" name="Google Shape;10;p2"/>
          <p:cNvSpPr txBox="1"/>
          <p:nvPr>
            <p:ph idx="1" type="subTitle"/>
          </p:nvPr>
        </p:nvSpPr>
        <p:spPr>
          <a:xfrm>
            <a:off x="4861575" y="3522800"/>
            <a:ext cx="30867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_HEADER_2">
    <p:spTree>
      <p:nvGrpSpPr>
        <p:cNvPr id="69" name="Shape 69"/>
        <p:cNvGrpSpPr/>
        <p:nvPr/>
      </p:nvGrpSpPr>
      <p:grpSpPr>
        <a:xfrm>
          <a:off x="0" y="0"/>
          <a:ext cx="0" cy="0"/>
          <a:chOff x="0" y="0"/>
          <a:chExt cx="0" cy="0"/>
        </a:xfrm>
      </p:grpSpPr>
      <p:sp>
        <p:nvSpPr>
          <p:cNvPr id="70" name="Google Shape;70;p11"/>
          <p:cNvSpPr/>
          <p:nvPr/>
        </p:nvSpPr>
        <p:spPr>
          <a:xfrm>
            <a:off x="122400" y="118650"/>
            <a:ext cx="8899200" cy="4906200"/>
          </a:xfrm>
          <a:prstGeom prst="rect">
            <a:avLst/>
          </a:prstGeom>
          <a:noFill/>
          <a:ln cap="flat" cmpd="sng" w="9525">
            <a:solidFill>
              <a:srgbClr val="E1B6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txBox="1"/>
          <p:nvPr>
            <p:ph type="title"/>
          </p:nvPr>
        </p:nvSpPr>
        <p:spPr>
          <a:xfrm>
            <a:off x="5534830" y="654950"/>
            <a:ext cx="2842800" cy="841800"/>
          </a:xfrm>
          <a:prstGeom prst="rect">
            <a:avLst/>
          </a:prstGeom>
        </p:spPr>
        <p:txBody>
          <a:bodyPr anchorCtr="0" anchor="b" bIns="91425" lIns="91425" spcFirstLastPara="1" rIns="91425" wrap="square" tIns="91425">
            <a:noAutofit/>
          </a:bodyPr>
          <a:lstStyle>
            <a:lvl1pPr lvl="0" rtl="0">
              <a:lnSpc>
                <a:spcPct val="70000"/>
              </a:lnSpc>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2" name="Google Shape;72;p11"/>
          <p:cNvSpPr txBox="1"/>
          <p:nvPr>
            <p:ph idx="1" type="subTitle"/>
          </p:nvPr>
        </p:nvSpPr>
        <p:spPr>
          <a:xfrm>
            <a:off x="5534830" y="1467176"/>
            <a:ext cx="1912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3" name="Google Shape;73;p11"/>
          <p:cNvSpPr txBox="1"/>
          <p:nvPr>
            <p:ph hasCustomPrompt="1" idx="2" type="title"/>
          </p:nvPr>
        </p:nvSpPr>
        <p:spPr>
          <a:xfrm>
            <a:off x="3179314" y="1643508"/>
            <a:ext cx="4011300" cy="7560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13000"/>
              <a:buNone/>
              <a:defRPr sz="13000">
                <a:solidFill>
                  <a:schemeClr val="accent2"/>
                </a:solidFill>
              </a:defRPr>
            </a:lvl1pPr>
            <a:lvl2pPr lvl="1" rtl="0">
              <a:spcBef>
                <a:spcPts val="0"/>
              </a:spcBef>
              <a:spcAft>
                <a:spcPts val="0"/>
              </a:spcAft>
              <a:buClr>
                <a:srgbClr val="E1B653"/>
              </a:buClr>
              <a:buSzPts val="13000"/>
              <a:buNone/>
              <a:defRPr sz="13000">
                <a:solidFill>
                  <a:srgbClr val="E1B653"/>
                </a:solidFill>
              </a:defRPr>
            </a:lvl2pPr>
            <a:lvl3pPr lvl="2" rtl="0">
              <a:spcBef>
                <a:spcPts val="0"/>
              </a:spcBef>
              <a:spcAft>
                <a:spcPts val="0"/>
              </a:spcAft>
              <a:buClr>
                <a:srgbClr val="E1B653"/>
              </a:buClr>
              <a:buSzPts val="13000"/>
              <a:buNone/>
              <a:defRPr sz="13000">
                <a:solidFill>
                  <a:srgbClr val="E1B653"/>
                </a:solidFill>
              </a:defRPr>
            </a:lvl3pPr>
            <a:lvl4pPr lvl="3" rtl="0">
              <a:spcBef>
                <a:spcPts val="0"/>
              </a:spcBef>
              <a:spcAft>
                <a:spcPts val="0"/>
              </a:spcAft>
              <a:buClr>
                <a:srgbClr val="E1B653"/>
              </a:buClr>
              <a:buSzPts val="13000"/>
              <a:buNone/>
              <a:defRPr sz="13000">
                <a:solidFill>
                  <a:srgbClr val="E1B653"/>
                </a:solidFill>
              </a:defRPr>
            </a:lvl4pPr>
            <a:lvl5pPr lvl="4" rtl="0">
              <a:spcBef>
                <a:spcPts val="0"/>
              </a:spcBef>
              <a:spcAft>
                <a:spcPts val="0"/>
              </a:spcAft>
              <a:buClr>
                <a:srgbClr val="E1B653"/>
              </a:buClr>
              <a:buSzPts val="13000"/>
              <a:buNone/>
              <a:defRPr sz="13000">
                <a:solidFill>
                  <a:srgbClr val="E1B653"/>
                </a:solidFill>
              </a:defRPr>
            </a:lvl5pPr>
            <a:lvl6pPr lvl="5" rtl="0">
              <a:spcBef>
                <a:spcPts val="0"/>
              </a:spcBef>
              <a:spcAft>
                <a:spcPts val="0"/>
              </a:spcAft>
              <a:buClr>
                <a:srgbClr val="E1B653"/>
              </a:buClr>
              <a:buSzPts val="13000"/>
              <a:buNone/>
              <a:defRPr sz="13000">
                <a:solidFill>
                  <a:srgbClr val="E1B653"/>
                </a:solidFill>
              </a:defRPr>
            </a:lvl6pPr>
            <a:lvl7pPr lvl="6" rtl="0">
              <a:spcBef>
                <a:spcPts val="0"/>
              </a:spcBef>
              <a:spcAft>
                <a:spcPts val="0"/>
              </a:spcAft>
              <a:buClr>
                <a:srgbClr val="E1B653"/>
              </a:buClr>
              <a:buSzPts val="13000"/>
              <a:buNone/>
              <a:defRPr sz="13000">
                <a:solidFill>
                  <a:srgbClr val="E1B653"/>
                </a:solidFill>
              </a:defRPr>
            </a:lvl7pPr>
            <a:lvl8pPr lvl="7" rtl="0">
              <a:spcBef>
                <a:spcPts val="0"/>
              </a:spcBef>
              <a:spcAft>
                <a:spcPts val="0"/>
              </a:spcAft>
              <a:buClr>
                <a:srgbClr val="E1B653"/>
              </a:buClr>
              <a:buSzPts val="13000"/>
              <a:buNone/>
              <a:defRPr sz="13000">
                <a:solidFill>
                  <a:srgbClr val="E1B653"/>
                </a:solidFill>
              </a:defRPr>
            </a:lvl8pPr>
            <a:lvl9pPr lvl="8" rtl="0">
              <a:spcBef>
                <a:spcPts val="0"/>
              </a:spcBef>
              <a:spcAft>
                <a:spcPts val="0"/>
              </a:spcAft>
              <a:buClr>
                <a:srgbClr val="E1B653"/>
              </a:buClr>
              <a:buSzPts val="13000"/>
              <a:buNone/>
              <a:defRPr sz="13000">
                <a:solidFill>
                  <a:srgbClr val="E1B653"/>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SECTION_HEADER_1_1_1">
    <p:spTree>
      <p:nvGrpSpPr>
        <p:cNvPr id="74" name="Shape 74"/>
        <p:cNvGrpSpPr/>
        <p:nvPr/>
      </p:nvGrpSpPr>
      <p:grpSpPr>
        <a:xfrm>
          <a:off x="0" y="0"/>
          <a:ext cx="0" cy="0"/>
          <a:chOff x="0" y="0"/>
          <a:chExt cx="0" cy="0"/>
        </a:xfrm>
      </p:grpSpPr>
      <p:sp>
        <p:nvSpPr>
          <p:cNvPr id="75" name="Google Shape;75;p12"/>
          <p:cNvSpPr txBox="1"/>
          <p:nvPr>
            <p:ph type="title"/>
          </p:nvPr>
        </p:nvSpPr>
        <p:spPr>
          <a:xfrm>
            <a:off x="820625" y="849680"/>
            <a:ext cx="2216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rgbClr val="E1B653"/>
              </a:buClr>
              <a:buSzPts val="2400"/>
              <a:buNone/>
              <a:defRPr sz="2400">
                <a:solidFill>
                  <a:srgbClr val="E1B653"/>
                </a:solidFill>
              </a:defRPr>
            </a:lvl2pPr>
            <a:lvl3pPr lvl="2" rtl="0">
              <a:spcBef>
                <a:spcPts val="0"/>
              </a:spcBef>
              <a:spcAft>
                <a:spcPts val="0"/>
              </a:spcAft>
              <a:buClr>
                <a:srgbClr val="E1B653"/>
              </a:buClr>
              <a:buSzPts val="2400"/>
              <a:buNone/>
              <a:defRPr sz="2400">
                <a:solidFill>
                  <a:srgbClr val="E1B653"/>
                </a:solidFill>
              </a:defRPr>
            </a:lvl3pPr>
            <a:lvl4pPr lvl="3" rtl="0">
              <a:spcBef>
                <a:spcPts val="0"/>
              </a:spcBef>
              <a:spcAft>
                <a:spcPts val="0"/>
              </a:spcAft>
              <a:buClr>
                <a:srgbClr val="E1B653"/>
              </a:buClr>
              <a:buSzPts val="2400"/>
              <a:buNone/>
              <a:defRPr sz="2400">
                <a:solidFill>
                  <a:srgbClr val="E1B653"/>
                </a:solidFill>
              </a:defRPr>
            </a:lvl4pPr>
            <a:lvl5pPr lvl="4" rtl="0">
              <a:spcBef>
                <a:spcPts val="0"/>
              </a:spcBef>
              <a:spcAft>
                <a:spcPts val="0"/>
              </a:spcAft>
              <a:buClr>
                <a:srgbClr val="E1B653"/>
              </a:buClr>
              <a:buSzPts val="2400"/>
              <a:buNone/>
              <a:defRPr sz="2400">
                <a:solidFill>
                  <a:srgbClr val="E1B653"/>
                </a:solidFill>
              </a:defRPr>
            </a:lvl5pPr>
            <a:lvl6pPr lvl="5" rtl="0">
              <a:spcBef>
                <a:spcPts val="0"/>
              </a:spcBef>
              <a:spcAft>
                <a:spcPts val="0"/>
              </a:spcAft>
              <a:buClr>
                <a:srgbClr val="E1B653"/>
              </a:buClr>
              <a:buSzPts val="2400"/>
              <a:buNone/>
              <a:defRPr sz="2400">
                <a:solidFill>
                  <a:srgbClr val="E1B653"/>
                </a:solidFill>
              </a:defRPr>
            </a:lvl6pPr>
            <a:lvl7pPr lvl="6" rtl="0">
              <a:spcBef>
                <a:spcPts val="0"/>
              </a:spcBef>
              <a:spcAft>
                <a:spcPts val="0"/>
              </a:spcAft>
              <a:buClr>
                <a:srgbClr val="E1B653"/>
              </a:buClr>
              <a:buSzPts val="2400"/>
              <a:buNone/>
              <a:defRPr sz="2400">
                <a:solidFill>
                  <a:srgbClr val="E1B653"/>
                </a:solidFill>
              </a:defRPr>
            </a:lvl7pPr>
            <a:lvl8pPr lvl="7" rtl="0">
              <a:spcBef>
                <a:spcPts val="0"/>
              </a:spcBef>
              <a:spcAft>
                <a:spcPts val="0"/>
              </a:spcAft>
              <a:buClr>
                <a:srgbClr val="E1B653"/>
              </a:buClr>
              <a:buSzPts val="2400"/>
              <a:buNone/>
              <a:defRPr sz="2400">
                <a:solidFill>
                  <a:srgbClr val="E1B653"/>
                </a:solidFill>
              </a:defRPr>
            </a:lvl8pPr>
            <a:lvl9pPr lvl="8" rtl="0">
              <a:spcBef>
                <a:spcPts val="0"/>
              </a:spcBef>
              <a:spcAft>
                <a:spcPts val="0"/>
              </a:spcAft>
              <a:buClr>
                <a:srgbClr val="E1B653"/>
              </a:buClr>
              <a:buSzPts val="2400"/>
              <a:buNone/>
              <a:defRPr sz="2400">
                <a:solidFill>
                  <a:srgbClr val="E1B653"/>
                </a:solidFill>
              </a:defRPr>
            </a:lvl9pPr>
          </a:lstStyle>
          <a:p/>
        </p:txBody>
      </p:sp>
      <p:sp>
        <p:nvSpPr>
          <p:cNvPr id="76" name="Google Shape;76;p12"/>
          <p:cNvSpPr/>
          <p:nvPr/>
        </p:nvSpPr>
        <p:spPr>
          <a:xfrm>
            <a:off x="122400" y="118650"/>
            <a:ext cx="8899200" cy="4906200"/>
          </a:xfrm>
          <a:prstGeom prst="rect">
            <a:avLst/>
          </a:prstGeom>
          <a:noFill/>
          <a:ln cap="flat" cmpd="sng" w="9525">
            <a:solidFill>
              <a:srgbClr val="E1B6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SECTION_HEADER_1_1_1_1">
    <p:spTree>
      <p:nvGrpSpPr>
        <p:cNvPr id="77" name="Shape 77"/>
        <p:cNvGrpSpPr/>
        <p:nvPr/>
      </p:nvGrpSpPr>
      <p:grpSpPr>
        <a:xfrm>
          <a:off x="0" y="0"/>
          <a:ext cx="0" cy="0"/>
          <a:chOff x="0" y="0"/>
          <a:chExt cx="0" cy="0"/>
        </a:xfrm>
      </p:grpSpPr>
      <p:sp>
        <p:nvSpPr>
          <p:cNvPr id="78" name="Google Shape;78;p13"/>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txBox="1"/>
          <p:nvPr>
            <p:ph type="title"/>
          </p:nvPr>
        </p:nvSpPr>
        <p:spPr>
          <a:xfrm>
            <a:off x="5004224" y="849675"/>
            <a:ext cx="26118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rgbClr val="E1B653"/>
              </a:buClr>
              <a:buSzPts val="2400"/>
              <a:buNone/>
              <a:defRPr sz="2400">
                <a:solidFill>
                  <a:srgbClr val="E1B653"/>
                </a:solidFill>
              </a:defRPr>
            </a:lvl2pPr>
            <a:lvl3pPr lvl="2" rtl="0">
              <a:spcBef>
                <a:spcPts val="0"/>
              </a:spcBef>
              <a:spcAft>
                <a:spcPts val="0"/>
              </a:spcAft>
              <a:buClr>
                <a:srgbClr val="E1B653"/>
              </a:buClr>
              <a:buSzPts val="2400"/>
              <a:buNone/>
              <a:defRPr sz="2400">
                <a:solidFill>
                  <a:srgbClr val="E1B653"/>
                </a:solidFill>
              </a:defRPr>
            </a:lvl3pPr>
            <a:lvl4pPr lvl="3" rtl="0">
              <a:spcBef>
                <a:spcPts val="0"/>
              </a:spcBef>
              <a:spcAft>
                <a:spcPts val="0"/>
              </a:spcAft>
              <a:buClr>
                <a:srgbClr val="E1B653"/>
              </a:buClr>
              <a:buSzPts val="2400"/>
              <a:buNone/>
              <a:defRPr sz="2400">
                <a:solidFill>
                  <a:srgbClr val="E1B653"/>
                </a:solidFill>
              </a:defRPr>
            </a:lvl4pPr>
            <a:lvl5pPr lvl="4" rtl="0">
              <a:spcBef>
                <a:spcPts val="0"/>
              </a:spcBef>
              <a:spcAft>
                <a:spcPts val="0"/>
              </a:spcAft>
              <a:buClr>
                <a:srgbClr val="E1B653"/>
              </a:buClr>
              <a:buSzPts val="2400"/>
              <a:buNone/>
              <a:defRPr sz="2400">
                <a:solidFill>
                  <a:srgbClr val="E1B653"/>
                </a:solidFill>
              </a:defRPr>
            </a:lvl5pPr>
            <a:lvl6pPr lvl="5" rtl="0">
              <a:spcBef>
                <a:spcPts val="0"/>
              </a:spcBef>
              <a:spcAft>
                <a:spcPts val="0"/>
              </a:spcAft>
              <a:buClr>
                <a:srgbClr val="E1B653"/>
              </a:buClr>
              <a:buSzPts val="2400"/>
              <a:buNone/>
              <a:defRPr sz="2400">
                <a:solidFill>
                  <a:srgbClr val="E1B653"/>
                </a:solidFill>
              </a:defRPr>
            </a:lvl6pPr>
            <a:lvl7pPr lvl="6" rtl="0">
              <a:spcBef>
                <a:spcPts val="0"/>
              </a:spcBef>
              <a:spcAft>
                <a:spcPts val="0"/>
              </a:spcAft>
              <a:buClr>
                <a:srgbClr val="E1B653"/>
              </a:buClr>
              <a:buSzPts val="2400"/>
              <a:buNone/>
              <a:defRPr sz="2400">
                <a:solidFill>
                  <a:srgbClr val="E1B653"/>
                </a:solidFill>
              </a:defRPr>
            </a:lvl7pPr>
            <a:lvl8pPr lvl="7" rtl="0">
              <a:spcBef>
                <a:spcPts val="0"/>
              </a:spcBef>
              <a:spcAft>
                <a:spcPts val="0"/>
              </a:spcAft>
              <a:buClr>
                <a:srgbClr val="E1B653"/>
              </a:buClr>
              <a:buSzPts val="2400"/>
              <a:buNone/>
              <a:defRPr sz="2400">
                <a:solidFill>
                  <a:srgbClr val="E1B653"/>
                </a:solidFill>
              </a:defRPr>
            </a:lvl8pPr>
            <a:lvl9pPr lvl="8" rtl="0">
              <a:spcBef>
                <a:spcPts val="0"/>
              </a:spcBef>
              <a:spcAft>
                <a:spcPts val="0"/>
              </a:spcAft>
              <a:buClr>
                <a:srgbClr val="E1B653"/>
              </a:buClr>
              <a:buSzPts val="2400"/>
              <a:buNone/>
              <a:defRPr sz="2400">
                <a:solidFill>
                  <a:srgbClr val="E1B65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SECTION_HEADER_3">
    <p:spTree>
      <p:nvGrpSpPr>
        <p:cNvPr id="80" name="Shape 80"/>
        <p:cNvGrpSpPr/>
        <p:nvPr/>
      </p:nvGrpSpPr>
      <p:grpSpPr>
        <a:xfrm>
          <a:off x="0" y="0"/>
          <a:ext cx="0" cy="0"/>
          <a:chOff x="0" y="0"/>
          <a:chExt cx="0" cy="0"/>
        </a:xfrm>
      </p:grpSpPr>
      <p:sp>
        <p:nvSpPr>
          <p:cNvPr id="81" name="Google Shape;81;p14"/>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txBox="1"/>
          <p:nvPr>
            <p:ph type="title"/>
          </p:nvPr>
        </p:nvSpPr>
        <p:spPr>
          <a:xfrm>
            <a:off x="2906400" y="3233450"/>
            <a:ext cx="33312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3" name="Google Shape;83;p14"/>
          <p:cNvSpPr txBox="1"/>
          <p:nvPr>
            <p:ph idx="1" type="subTitle"/>
          </p:nvPr>
        </p:nvSpPr>
        <p:spPr>
          <a:xfrm>
            <a:off x="3615900" y="4013187"/>
            <a:ext cx="19122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4" name="Google Shape;84;p14"/>
          <p:cNvSpPr txBox="1"/>
          <p:nvPr>
            <p:ph hasCustomPrompt="1" idx="2" type="title"/>
          </p:nvPr>
        </p:nvSpPr>
        <p:spPr>
          <a:xfrm>
            <a:off x="2566350" y="3001643"/>
            <a:ext cx="4011300" cy="7560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3000"/>
              <a:buNone/>
              <a:defRPr sz="13000">
                <a:solidFill>
                  <a:schemeClr val="accent1"/>
                </a:solidFill>
              </a:defRPr>
            </a:lvl1pPr>
            <a:lvl2pPr lvl="1" rtl="0">
              <a:spcBef>
                <a:spcPts val="0"/>
              </a:spcBef>
              <a:spcAft>
                <a:spcPts val="0"/>
              </a:spcAft>
              <a:buClr>
                <a:srgbClr val="E1B653"/>
              </a:buClr>
              <a:buSzPts val="13000"/>
              <a:buNone/>
              <a:defRPr sz="13000">
                <a:solidFill>
                  <a:srgbClr val="E1B653"/>
                </a:solidFill>
              </a:defRPr>
            </a:lvl2pPr>
            <a:lvl3pPr lvl="2" rtl="0">
              <a:spcBef>
                <a:spcPts val="0"/>
              </a:spcBef>
              <a:spcAft>
                <a:spcPts val="0"/>
              </a:spcAft>
              <a:buClr>
                <a:srgbClr val="E1B653"/>
              </a:buClr>
              <a:buSzPts val="13000"/>
              <a:buNone/>
              <a:defRPr sz="13000">
                <a:solidFill>
                  <a:srgbClr val="E1B653"/>
                </a:solidFill>
              </a:defRPr>
            </a:lvl3pPr>
            <a:lvl4pPr lvl="3" rtl="0">
              <a:spcBef>
                <a:spcPts val="0"/>
              </a:spcBef>
              <a:spcAft>
                <a:spcPts val="0"/>
              </a:spcAft>
              <a:buClr>
                <a:srgbClr val="E1B653"/>
              </a:buClr>
              <a:buSzPts val="13000"/>
              <a:buNone/>
              <a:defRPr sz="13000">
                <a:solidFill>
                  <a:srgbClr val="E1B653"/>
                </a:solidFill>
              </a:defRPr>
            </a:lvl4pPr>
            <a:lvl5pPr lvl="4" rtl="0">
              <a:spcBef>
                <a:spcPts val="0"/>
              </a:spcBef>
              <a:spcAft>
                <a:spcPts val="0"/>
              </a:spcAft>
              <a:buClr>
                <a:srgbClr val="E1B653"/>
              </a:buClr>
              <a:buSzPts val="13000"/>
              <a:buNone/>
              <a:defRPr sz="13000">
                <a:solidFill>
                  <a:srgbClr val="E1B653"/>
                </a:solidFill>
              </a:defRPr>
            </a:lvl5pPr>
            <a:lvl6pPr lvl="5" rtl="0">
              <a:spcBef>
                <a:spcPts val="0"/>
              </a:spcBef>
              <a:spcAft>
                <a:spcPts val="0"/>
              </a:spcAft>
              <a:buClr>
                <a:srgbClr val="E1B653"/>
              </a:buClr>
              <a:buSzPts val="13000"/>
              <a:buNone/>
              <a:defRPr sz="13000">
                <a:solidFill>
                  <a:srgbClr val="E1B653"/>
                </a:solidFill>
              </a:defRPr>
            </a:lvl6pPr>
            <a:lvl7pPr lvl="6" rtl="0">
              <a:spcBef>
                <a:spcPts val="0"/>
              </a:spcBef>
              <a:spcAft>
                <a:spcPts val="0"/>
              </a:spcAft>
              <a:buClr>
                <a:srgbClr val="E1B653"/>
              </a:buClr>
              <a:buSzPts val="13000"/>
              <a:buNone/>
              <a:defRPr sz="13000">
                <a:solidFill>
                  <a:srgbClr val="E1B653"/>
                </a:solidFill>
              </a:defRPr>
            </a:lvl7pPr>
            <a:lvl8pPr lvl="7" rtl="0">
              <a:spcBef>
                <a:spcPts val="0"/>
              </a:spcBef>
              <a:spcAft>
                <a:spcPts val="0"/>
              </a:spcAft>
              <a:buClr>
                <a:srgbClr val="E1B653"/>
              </a:buClr>
              <a:buSzPts val="13000"/>
              <a:buNone/>
              <a:defRPr sz="13000">
                <a:solidFill>
                  <a:srgbClr val="E1B653"/>
                </a:solidFill>
              </a:defRPr>
            </a:lvl8pPr>
            <a:lvl9pPr lvl="8" rtl="0">
              <a:spcBef>
                <a:spcPts val="0"/>
              </a:spcBef>
              <a:spcAft>
                <a:spcPts val="0"/>
              </a:spcAft>
              <a:buClr>
                <a:srgbClr val="E1B653"/>
              </a:buClr>
              <a:buSzPts val="13000"/>
              <a:buNone/>
              <a:defRPr sz="13000">
                <a:solidFill>
                  <a:srgbClr val="E1B653"/>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2">
    <p:spTree>
      <p:nvGrpSpPr>
        <p:cNvPr id="85" name="Shape 85"/>
        <p:cNvGrpSpPr/>
        <p:nvPr/>
      </p:nvGrpSpPr>
      <p:grpSpPr>
        <a:xfrm>
          <a:off x="0" y="0"/>
          <a:ext cx="0" cy="0"/>
          <a:chOff x="0" y="0"/>
          <a:chExt cx="0" cy="0"/>
        </a:xfrm>
      </p:grpSpPr>
      <p:sp>
        <p:nvSpPr>
          <p:cNvPr id="86" name="Google Shape;86;p15"/>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ph type="title"/>
          </p:nvPr>
        </p:nvSpPr>
        <p:spPr>
          <a:xfrm flipH="1">
            <a:off x="6106925" y="1686100"/>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8" name="Google Shape;88;p15"/>
          <p:cNvSpPr txBox="1"/>
          <p:nvPr>
            <p:ph idx="1" type="subTitle"/>
          </p:nvPr>
        </p:nvSpPr>
        <p:spPr>
          <a:xfrm flipH="1">
            <a:off x="6106925" y="2192755"/>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9" name="Google Shape;89;p15"/>
          <p:cNvSpPr txBox="1"/>
          <p:nvPr>
            <p:ph idx="2" type="title"/>
          </p:nvPr>
        </p:nvSpPr>
        <p:spPr>
          <a:xfrm flipH="1">
            <a:off x="3766945" y="1686100"/>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0" name="Google Shape;90;p15"/>
          <p:cNvSpPr txBox="1"/>
          <p:nvPr>
            <p:ph idx="3" type="subTitle"/>
          </p:nvPr>
        </p:nvSpPr>
        <p:spPr>
          <a:xfrm flipH="1">
            <a:off x="3766945" y="2192755"/>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5"/>
          <p:cNvSpPr txBox="1"/>
          <p:nvPr>
            <p:ph idx="4" type="title"/>
          </p:nvPr>
        </p:nvSpPr>
        <p:spPr>
          <a:xfrm flipH="1">
            <a:off x="1426965" y="1686100"/>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2" name="Google Shape;92;p15"/>
          <p:cNvSpPr txBox="1"/>
          <p:nvPr>
            <p:ph idx="5" type="subTitle"/>
          </p:nvPr>
        </p:nvSpPr>
        <p:spPr>
          <a:xfrm flipH="1">
            <a:off x="1426965" y="2192755"/>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5"/>
          <p:cNvSpPr txBox="1"/>
          <p:nvPr>
            <p:ph idx="6" type="title"/>
          </p:nvPr>
        </p:nvSpPr>
        <p:spPr>
          <a:xfrm flipH="1">
            <a:off x="6106935" y="3396075"/>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5"/>
          <p:cNvSpPr txBox="1"/>
          <p:nvPr>
            <p:ph idx="7" type="subTitle"/>
          </p:nvPr>
        </p:nvSpPr>
        <p:spPr>
          <a:xfrm flipH="1">
            <a:off x="6106935" y="3902730"/>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5"/>
          <p:cNvSpPr txBox="1"/>
          <p:nvPr>
            <p:ph idx="8" type="title"/>
          </p:nvPr>
        </p:nvSpPr>
        <p:spPr>
          <a:xfrm>
            <a:off x="-824250" y="319450"/>
            <a:ext cx="10792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highlight>
                  <a:srgbClr val="FFFFFF"/>
                </a:highlight>
              </a:defRPr>
            </a:lvl1pPr>
            <a:lvl2pPr lvl="1" rtl="0" algn="ctr">
              <a:spcBef>
                <a:spcPts val="0"/>
              </a:spcBef>
              <a:spcAft>
                <a:spcPts val="0"/>
              </a:spcAft>
              <a:buSzPts val="2400"/>
              <a:buNone/>
              <a:defRPr sz="2400">
                <a:highlight>
                  <a:srgbClr val="FFFFFF"/>
                </a:highlight>
              </a:defRPr>
            </a:lvl2pPr>
            <a:lvl3pPr lvl="2" rtl="0" algn="ctr">
              <a:spcBef>
                <a:spcPts val="0"/>
              </a:spcBef>
              <a:spcAft>
                <a:spcPts val="0"/>
              </a:spcAft>
              <a:buSzPts val="2400"/>
              <a:buNone/>
              <a:defRPr sz="2400">
                <a:highlight>
                  <a:srgbClr val="FFFFFF"/>
                </a:highlight>
              </a:defRPr>
            </a:lvl3pPr>
            <a:lvl4pPr lvl="3" rtl="0" algn="ctr">
              <a:spcBef>
                <a:spcPts val="0"/>
              </a:spcBef>
              <a:spcAft>
                <a:spcPts val="0"/>
              </a:spcAft>
              <a:buSzPts val="2400"/>
              <a:buNone/>
              <a:defRPr sz="2400">
                <a:highlight>
                  <a:srgbClr val="FFFFFF"/>
                </a:highlight>
              </a:defRPr>
            </a:lvl4pPr>
            <a:lvl5pPr lvl="4" rtl="0" algn="ctr">
              <a:spcBef>
                <a:spcPts val="0"/>
              </a:spcBef>
              <a:spcAft>
                <a:spcPts val="0"/>
              </a:spcAft>
              <a:buSzPts val="2400"/>
              <a:buNone/>
              <a:defRPr sz="2400">
                <a:highlight>
                  <a:srgbClr val="FFFFFF"/>
                </a:highlight>
              </a:defRPr>
            </a:lvl5pPr>
            <a:lvl6pPr lvl="5" rtl="0" algn="ctr">
              <a:spcBef>
                <a:spcPts val="0"/>
              </a:spcBef>
              <a:spcAft>
                <a:spcPts val="0"/>
              </a:spcAft>
              <a:buSzPts val="2400"/>
              <a:buNone/>
              <a:defRPr sz="2400">
                <a:highlight>
                  <a:srgbClr val="FFFFFF"/>
                </a:highlight>
              </a:defRPr>
            </a:lvl6pPr>
            <a:lvl7pPr lvl="6" rtl="0" algn="ctr">
              <a:spcBef>
                <a:spcPts val="0"/>
              </a:spcBef>
              <a:spcAft>
                <a:spcPts val="0"/>
              </a:spcAft>
              <a:buSzPts val="2400"/>
              <a:buNone/>
              <a:defRPr sz="2400">
                <a:highlight>
                  <a:srgbClr val="FFFFFF"/>
                </a:highlight>
              </a:defRPr>
            </a:lvl7pPr>
            <a:lvl8pPr lvl="7" rtl="0" algn="ctr">
              <a:spcBef>
                <a:spcPts val="0"/>
              </a:spcBef>
              <a:spcAft>
                <a:spcPts val="0"/>
              </a:spcAft>
              <a:buSzPts val="2400"/>
              <a:buNone/>
              <a:defRPr sz="2400">
                <a:highlight>
                  <a:srgbClr val="FFFFFF"/>
                </a:highlight>
              </a:defRPr>
            </a:lvl8pPr>
            <a:lvl9pPr lvl="8" rtl="0" algn="ctr">
              <a:spcBef>
                <a:spcPts val="0"/>
              </a:spcBef>
              <a:spcAft>
                <a:spcPts val="0"/>
              </a:spcAft>
              <a:buSzPts val="2400"/>
              <a:buNone/>
              <a:defRPr sz="2400">
                <a:highlight>
                  <a:srgbClr val="FFFFFF"/>
                </a:highlight>
              </a:defRPr>
            </a:lvl9pPr>
          </a:lstStyle>
          <a:p/>
        </p:txBody>
      </p:sp>
      <p:sp>
        <p:nvSpPr>
          <p:cNvPr id="96" name="Google Shape;96;p15"/>
          <p:cNvSpPr txBox="1"/>
          <p:nvPr>
            <p:ph idx="9" type="title"/>
          </p:nvPr>
        </p:nvSpPr>
        <p:spPr>
          <a:xfrm flipH="1">
            <a:off x="3766945" y="3396075"/>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7" name="Google Shape;97;p15"/>
          <p:cNvSpPr txBox="1"/>
          <p:nvPr>
            <p:ph idx="13" type="subTitle"/>
          </p:nvPr>
        </p:nvSpPr>
        <p:spPr>
          <a:xfrm flipH="1">
            <a:off x="3766945" y="3902730"/>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8" name="Google Shape;98;p15"/>
          <p:cNvSpPr txBox="1"/>
          <p:nvPr>
            <p:ph idx="14" type="title"/>
          </p:nvPr>
        </p:nvSpPr>
        <p:spPr>
          <a:xfrm flipH="1">
            <a:off x="1426965" y="3396075"/>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9" name="Google Shape;99;p15"/>
          <p:cNvSpPr txBox="1"/>
          <p:nvPr>
            <p:ph idx="15" type="subTitle"/>
          </p:nvPr>
        </p:nvSpPr>
        <p:spPr>
          <a:xfrm flipH="1">
            <a:off x="1426965" y="3902730"/>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SECTION_HEADER_2_1">
    <p:spTree>
      <p:nvGrpSpPr>
        <p:cNvPr id="100" name="Shape 100"/>
        <p:cNvGrpSpPr/>
        <p:nvPr/>
      </p:nvGrpSpPr>
      <p:grpSpPr>
        <a:xfrm>
          <a:off x="0" y="0"/>
          <a:ext cx="0" cy="0"/>
          <a:chOff x="0" y="0"/>
          <a:chExt cx="0" cy="0"/>
        </a:xfrm>
      </p:grpSpPr>
      <p:sp>
        <p:nvSpPr>
          <p:cNvPr id="101" name="Google Shape;101;p16"/>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txBox="1"/>
          <p:nvPr>
            <p:ph type="title"/>
          </p:nvPr>
        </p:nvSpPr>
        <p:spPr>
          <a:xfrm>
            <a:off x="814567" y="3025770"/>
            <a:ext cx="2437800" cy="841800"/>
          </a:xfrm>
          <a:prstGeom prst="rect">
            <a:avLst/>
          </a:prstGeom>
        </p:spPr>
        <p:txBody>
          <a:bodyPr anchorCtr="0" anchor="b" bIns="91425" lIns="91425" spcFirstLastPara="1" rIns="91425" wrap="square" tIns="91425">
            <a:noAutofit/>
          </a:bodyPr>
          <a:lstStyle>
            <a:lvl1pPr lvl="0" rtl="0" algn="r">
              <a:lnSpc>
                <a:spcPct val="70000"/>
              </a:lnSpc>
              <a:spcBef>
                <a:spcPts val="0"/>
              </a:spcBef>
              <a:spcAft>
                <a:spcPts val="0"/>
              </a:spcAft>
              <a:buSzPts val="3000"/>
              <a:buNone/>
              <a:defRPr sz="3000"/>
            </a:lvl1pPr>
            <a:lvl2pPr lvl="1" rtl="0" algn="r">
              <a:lnSpc>
                <a:spcPct val="70000"/>
              </a:lnSpc>
              <a:spcBef>
                <a:spcPts val="0"/>
              </a:spcBef>
              <a:spcAft>
                <a:spcPts val="0"/>
              </a:spcAft>
              <a:buSzPts val="3000"/>
              <a:buNone/>
              <a:defRPr sz="3000"/>
            </a:lvl2pPr>
            <a:lvl3pPr lvl="2" rtl="0" algn="r">
              <a:lnSpc>
                <a:spcPct val="70000"/>
              </a:lnSpc>
              <a:spcBef>
                <a:spcPts val="0"/>
              </a:spcBef>
              <a:spcAft>
                <a:spcPts val="0"/>
              </a:spcAft>
              <a:buSzPts val="3000"/>
              <a:buNone/>
              <a:defRPr sz="3000"/>
            </a:lvl3pPr>
            <a:lvl4pPr lvl="3" rtl="0" algn="r">
              <a:lnSpc>
                <a:spcPct val="70000"/>
              </a:lnSpc>
              <a:spcBef>
                <a:spcPts val="0"/>
              </a:spcBef>
              <a:spcAft>
                <a:spcPts val="0"/>
              </a:spcAft>
              <a:buSzPts val="3000"/>
              <a:buNone/>
              <a:defRPr sz="3000"/>
            </a:lvl4pPr>
            <a:lvl5pPr lvl="4" rtl="0" algn="r">
              <a:lnSpc>
                <a:spcPct val="70000"/>
              </a:lnSpc>
              <a:spcBef>
                <a:spcPts val="0"/>
              </a:spcBef>
              <a:spcAft>
                <a:spcPts val="0"/>
              </a:spcAft>
              <a:buSzPts val="3000"/>
              <a:buNone/>
              <a:defRPr sz="3000"/>
            </a:lvl5pPr>
            <a:lvl6pPr lvl="5" rtl="0" algn="r">
              <a:lnSpc>
                <a:spcPct val="70000"/>
              </a:lnSpc>
              <a:spcBef>
                <a:spcPts val="0"/>
              </a:spcBef>
              <a:spcAft>
                <a:spcPts val="0"/>
              </a:spcAft>
              <a:buSzPts val="3000"/>
              <a:buNone/>
              <a:defRPr sz="3000"/>
            </a:lvl6pPr>
            <a:lvl7pPr lvl="6" rtl="0" algn="r">
              <a:lnSpc>
                <a:spcPct val="70000"/>
              </a:lnSpc>
              <a:spcBef>
                <a:spcPts val="0"/>
              </a:spcBef>
              <a:spcAft>
                <a:spcPts val="0"/>
              </a:spcAft>
              <a:buSzPts val="3000"/>
              <a:buNone/>
              <a:defRPr sz="3000"/>
            </a:lvl7pPr>
            <a:lvl8pPr lvl="7" rtl="0" algn="r">
              <a:lnSpc>
                <a:spcPct val="70000"/>
              </a:lnSpc>
              <a:spcBef>
                <a:spcPts val="0"/>
              </a:spcBef>
              <a:spcAft>
                <a:spcPts val="0"/>
              </a:spcAft>
              <a:buSzPts val="3000"/>
              <a:buNone/>
              <a:defRPr sz="3000"/>
            </a:lvl8pPr>
            <a:lvl9pPr lvl="8" rtl="0" algn="r">
              <a:lnSpc>
                <a:spcPct val="70000"/>
              </a:lnSpc>
              <a:spcBef>
                <a:spcPts val="0"/>
              </a:spcBef>
              <a:spcAft>
                <a:spcPts val="0"/>
              </a:spcAft>
              <a:buSzPts val="3000"/>
              <a:buNone/>
              <a:defRPr sz="3000"/>
            </a:lvl9pPr>
          </a:lstStyle>
          <a:p/>
        </p:txBody>
      </p:sp>
      <p:sp>
        <p:nvSpPr>
          <p:cNvPr id="103" name="Google Shape;103;p16"/>
          <p:cNvSpPr txBox="1"/>
          <p:nvPr>
            <p:ph idx="1" type="subTitle"/>
          </p:nvPr>
        </p:nvSpPr>
        <p:spPr>
          <a:xfrm>
            <a:off x="1340297" y="3846028"/>
            <a:ext cx="19122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4" name="Google Shape;104;p16"/>
          <p:cNvSpPr txBox="1"/>
          <p:nvPr>
            <p:ph hasCustomPrompt="1" idx="2" type="title"/>
          </p:nvPr>
        </p:nvSpPr>
        <p:spPr>
          <a:xfrm>
            <a:off x="3407914" y="4005708"/>
            <a:ext cx="4011300" cy="7560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13000"/>
              <a:buNone/>
              <a:defRPr sz="13000">
                <a:solidFill>
                  <a:schemeClr val="accent2"/>
                </a:solidFill>
              </a:defRPr>
            </a:lvl1pPr>
            <a:lvl2pPr lvl="1" rtl="0">
              <a:spcBef>
                <a:spcPts val="0"/>
              </a:spcBef>
              <a:spcAft>
                <a:spcPts val="0"/>
              </a:spcAft>
              <a:buClr>
                <a:srgbClr val="E1B653"/>
              </a:buClr>
              <a:buSzPts val="13000"/>
              <a:buNone/>
              <a:defRPr sz="13000">
                <a:solidFill>
                  <a:srgbClr val="E1B653"/>
                </a:solidFill>
              </a:defRPr>
            </a:lvl2pPr>
            <a:lvl3pPr lvl="2" rtl="0">
              <a:spcBef>
                <a:spcPts val="0"/>
              </a:spcBef>
              <a:spcAft>
                <a:spcPts val="0"/>
              </a:spcAft>
              <a:buClr>
                <a:srgbClr val="E1B653"/>
              </a:buClr>
              <a:buSzPts val="13000"/>
              <a:buNone/>
              <a:defRPr sz="13000">
                <a:solidFill>
                  <a:srgbClr val="E1B653"/>
                </a:solidFill>
              </a:defRPr>
            </a:lvl3pPr>
            <a:lvl4pPr lvl="3" rtl="0">
              <a:spcBef>
                <a:spcPts val="0"/>
              </a:spcBef>
              <a:spcAft>
                <a:spcPts val="0"/>
              </a:spcAft>
              <a:buClr>
                <a:srgbClr val="E1B653"/>
              </a:buClr>
              <a:buSzPts val="13000"/>
              <a:buNone/>
              <a:defRPr sz="13000">
                <a:solidFill>
                  <a:srgbClr val="E1B653"/>
                </a:solidFill>
              </a:defRPr>
            </a:lvl4pPr>
            <a:lvl5pPr lvl="4" rtl="0">
              <a:spcBef>
                <a:spcPts val="0"/>
              </a:spcBef>
              <a:spcAft>
                <a:spcPts val="0"/>
              </a:spcAft>
              <a:buClr>
                <a:srgbClr val="E1B653"/>
              </a:buClr>
              <a:buSzPts val="13000"/>
              <a:buNone/>
              <a:defRPr sz="13000">
                <a:solidFill>
                  <a:srgbClr val="E1B653"/>
                </a:solidFill>
              </a:defRPr>
            </a:lvl5pPr>
            <a:lvl6pPr lvl="5" rtl="0">
              <a:spcBef>
                <a:spcPts val="0"/>
              </a:spcBef>
              <a:spcAft>
                <a:spcPts val="0"/>
              </a:spcAft>
              <a:buClr>
                <a:srgbClr val="E1B653"/>
              </a:buClr>
              <a:buSzPts val="13000"/>
              <a:buNone/>
              <a:defRPr sz="13000">
                <a:solidFill>
                  <a:srgbClr val="E1B653"/>
                </a:solidFill>
              </a:defRPr>
            </a:lvl6pPr>
            <a:lvl7pPr lvl="6" rtl="0">
              <a:spcBef>
                <a:spcPts val="0"/>
              </a:spcBef>
              <a:spcAft>
                <a:spcPts val="0"/>
              </a:spcAft>
              <a:buClr>
                <a:srgbClr val="E1B653"/>
              </a:buClr>
              <a:buSzPts val="13000"/>
              <a:buNone/>
              <a:defRPr sz="13000">
                <a:solidFill>
                  <a:srgbClr val="E1B653"/>
                </a:solidFill>
              </a:defRPr>
            </a:lvl7pPr>
            <a:lvl8pPr lvl="7" rtl="0">
              <a:spcBef>
                <a:spcPts val="0"/>
              </a:spcBef>
              <a:spcAft>
                <a:spcPts val="0"/>
              </a:spcAft>
              <a:buClr>
                <a:srgbClr val="E1B653"/>
              </a:buClr>
              <a:buSzPts val="13000"/>
              <a:buNone/>
              <a:defRPr sz="13000">
                <a:solidFill>
                  <a:srgbClr val="E1B653"/>
                </a:solidFill>
              </a:defRPr>
            </a:lvl8pPr>
            <a:lvl9pPr lvl="8" rtl="0">
              <a:spcBef>
                <a:spcPts val="0"/>
              </a:spcBef>
              <a:spcAft>
                <a:spcPts val="0"/>
              </a:spcAft>
              <a:buClr>
                <a:srgbClr val="E1B653"/>
              </a:buClr>
              <a:buSzPts val="13000"/>
              <a:buNone/>
              <a:defRPr sz="13000">
                <a:solidFill>
                  <a:srgbClr val="E1B653"/>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HEADER_1_1_1_2">
    <p:spTree>
      <p:nvGrpSpPr>
        <p:cNvPr id="105" name="Shape 105"/>
        <p:cNvGrpSpPr/>
        <p:nvPr/>
      </p:nvGrpSpPr>
      <p:grpSpPr>
        <a:xfrm>
          <a:off x="0" y="0"/>
          <a:ext cx="0" cy="0"/>
          <a:chOff x="0" y="0"/>
          <a:chExt cx="0" cy="0"/>
        </a:xfrm>
      </p:grpSpPr>
      <p:sp>
        <p:nvSpPr>
          <p:cNvPr id="106" name="Google Shape;106;p17"/>
          <p:cNvSpPr/>
          <p:nvPr/>
        </p:nvSpPr>
        <p:spPr>
          <a:xfrm>
            <a:off x="122400" y="118650"/>
            <a:ext cx="8899200" cy="4906200"/>
          </a:xfrm>
          <a:prstGeom prst="rect">
            <a:avLst/>
          </a:prstGeom>
          <a:noFill/>
          <a:ln cap="flat" cmpd="sng" w="9525">
            <a:solidFill>
              <a:srgbClr val="E1B6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7"/>
          <p:cNvSpPr txBox="1"/>
          <p:nvPr>
            <p:ph type="title"/>
          </p:nvPr>
        </p:nvSpPr>
        <p:spPr>
          <a:xfrm>
            <a:off x="820625" y="849680"/>
            <a:ext cx="22167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rgbClr val="E1B653"/>
              </a:buClr>
              <a:buSzPts val="2400"/>
              <a:buNone/>
              <a:defRPr sz="2400">
                <a:solidFill>
                  <a:srgbClr val="E1B653"/>
                </a:solidFill>
              </a:defRPr>
            </a:lvl2pPr>
            <a:lvl3pPr lvl="2" rtl="0">
              <a:spcBef>
                <a:spcPts val="0"/>
              </a:spcBef>
              <a:spcAft>
                <a:spcPts val="0"/>
              </a:spcAft>
              <a:buClr>
                <a:srgbClr val="E1B653"/>
              </a:buClr>
              <a:buSzPts val="2400"/>
              <a:buNone/>
              <a:defRPr sz="2400">
                <a:solidFill>
                  <a:srgbClr val="E1B653"/>
                </a:solidFill>
              </a:defRPr>
            </a:lvl3pPr>
            <a:lvl4pPr lvl="3" rtl="0">
              <a:spcBef>
                <a:spcPts val="0"/>
              </a:spcBef>
              <a:spcAft>
                <a:spcPts val="0"/>
              </a:spcAft>
              <a:buClr>
                <a:srgbClr val="E1B653"/>
              </a:buClr>
              <a:buSzPts val="2400"/>
              <a:buNone/>
              <a:defRPr sz="2400">
                <a:solidFill>
                  <a:srgbClr val="E1B653"/>
                </a:solidFill>
              </a:defRPr>
            </a:lvl4pPr>
            <a:lvl5pPr lvl="4" rtl="0">
              <a:spcBef>
                <a:spcPts val="0"/>
              </a:spcBef>
              <a:spcAft>
                <a:spcPts val="0"/>
              </a:spcAft>
              <a:buClr>
                <a:srgbClr val="E1B653"/>
              </a:buClr>
              <a:buSzPts val="2400"/>
              <a:buNone/>
              <a:defRPr sz="2400">
                <a:solidFill>
                  <a:srgbClr val="E1B653"/>
                </a:solidFill>
              </a:defRPr>
            </a:lvl5pPr>
            <a:lvl6pPr lvl="5" rtl="0">
              <a:spcBef>
                <a:spcPts val="0"/>
              </a:spcBef>
              <a:spcAft>
                <a:spcPts val="0"/>
              </a:spcAft>
              <a:buClr>
                <a:srgbClr val="E1B653"/>
              </a:buClr>
              <a:buSzPts val="2400"/>
              <a:buNone/>
              <a:defRPr sz="2400">
                <a:solidFill>
                  <a:srgbClr val="E1B653"/>
                </a:solidFill>
              </a:defRPr>
            </a:lvl6pPr>
            <a:lvl7pPr lvl="6" rtl="0">
              <a:spcBef>
                <a:spcPts val="0"/>
              </a:spcBef>
              <a:spcAft>
                <a:spcPts val="0"/>
              </a:spcAft>
              <a:buClr>
                <a:srgbClr val="E1B653"/>
              </a:buClr>
              <a:buSzPts val="2400"/>
              <a:buNone/>
              <a:defRPr sz="2400">
                <a:solidFill>
                  <a:srgbClr val="E1B653"/>
                </a:solidFill>
              </a:defRPr>
            </a:lvl7pPr>
            <a:lvl8pPr lvl="7" rtl="0">
              <a:spcBef>
                <a:spcPts val="0"/>
              </a:spcBef>
              <a:spcAft>
                <a:spcPts val="0"/>
              </a:spcAft>
              <a:buClr>
                <a:srgbClr val="E1B653"/>
              </a:buClr>
              <a:buSzPts val="2400"/>
              <a:buNone/>
              <a:defRPr sz="2400">
                <a:solidFill>
                  <a:srgbClr val="E1B653"/>
                </a:solidFill>
              </a:defRPr>
            </a:lvl8pPr>
            <a:lvl9pPr lvl="8" rtl="0">
              <a:spcBef>
                <a:spcPts val="0"/>
              </a:spcBef>
              <a:spcAft>
                <a:spcPts val="0"/>
              </a:spcAft>
              <a:buClr>
                <a:srgbClr val="E1B653"/>
              </a:buClr>
              <a:buSzPts val="2400"/>
              <a:buNone/>
              <a:defRPr sz="2400">
                <a:solidFill>
                  <a:srgbClr val="E1B653"/>
                </a:solidFill>
              </a:defRPr>
            </a:lvl9pPr>
          </a:lstStyle>
          <a:p/>
        </p:txBody>
      </p:sp>
      <p:sp>
        <p:nvSpPr>
          <p:cNvPr id="108" name="Google Shape;108;p17"/>
          <p:cNvSpPr txBox="1"/>
          <p:nvPr>
            <p:ph idx="2" type="title"/>
          </p:nvPr>
        </p:nvSpPr>
        <p:spPr>
          <a:xfrm>
            <a:off x="820615" y="3243675"/>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9" name="Google Shape;109;p17"/>
          <p:cNvSpPr txBox="1"/>
          <p:nvPr>
            <p:ph idx="1" type="subTitle"/>
          </p:nvPr>
        </p:nvSpPr>
        <p:spPr>
          <a:xfrm>
            <a:off x="820615" y="3750330"/>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0" name="Google Shape;110;p17"/>
          <p:cNvSpPr txBox="1"/>
          <p:nvPr>
            <p:ph idx="3" type="title"/>
          </p:nvPr>
        </p:nvSpPr>
        <p:spPr>
          <a:xfrm>
            <a:off x="2665305" y="3243675"/>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1" name="Google Shape;111;p17"/>
          <p:cNvSpPr txBox="1"/>
          <p:nvPr>
            <p:ph idx="4" type="subTitle"/>
          </p:nvPr>
        </p:nvSpPr>
        <p:spPr>
          <a:xfrm>
            <a:off x="2665305" y="3750330"/>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2" name="Google Shape;112;p17"/>
          <p:cNvSpPr txBox="1"/>
          <p:nvPr>
            <p:ph idx="5" type="title"/>
          </p:nvPr>
        </p:nvSpPr>
        <p:spPr>
          <a:xfrm>
            <a:off x="4509985" y="3243675"/>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3" name="Google Shape;113;p17"/>
          <p:cNvSpPr txBox="1"/>
          <p:nvPr>
            <p:ph idx="6" type="subTitle"/>
          </p:nvPr>
        </p:nvSpPr>
        <p:spPr>
          <a:xfrm>
            <a:off x="4509985" y="3750330"/>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HEADER_1_1_1_1_1">
    <p:spTree>
      <p:nvGrpSpPr>
        <p:cNvPr id="114" name="Shape 114"/>
        <p:cNvGrpSpPr/>
        <p:nvPr/>
      </p:nvGrpSpPr>
      <p:grpSpPr>
        <a:xfrm>
          <a:off x="0" y="0"/>
          <a:ext cx="0" cy="0"/>
          <a:chOff x="0" y="0"/>
          <a:chExt cx="0" cy="0"/>
        </a:xfrm>
      </p:grpSpPr>
      <p:sp>
        <p:nvSpPr>
          <p:cNvPr id="115" name="Google Shape;115;p18"/>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type="title"/>
          </p:nvPr>
        </p:nvSpPr>
        <p:spPr>
          <a:xfrm>
            <a:off x="5004224" y="849675"/>
            <a:ext cx="26118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rgbClr val="E1B653"/>
              </a:buClr>
              <a:buSzPts val="2400"/>
              <a:buNone/>
              <a:defRPr sz="2400">
                <a:solidFill>
                  <a:srgbClr val="E1B653"/>
                </a:solidFill>
              </a:defRPr>
            </a:lvl2pPr>
            <a:lvl3pPr lvl="2" rtl="0">
              <a:spcBef>
                <a:spcPts val="0"/>
              </a:spcBef>
              <a:spcAft>
                <a:spcPts val="0"/>
              </a:spcAft>
              <a:buClr>
                <a:srgbClr val="E1B653"/>
              </a:buClr>
              <a:buSzPts val="2400"/>
              <a:buNone/>
              <a:defRPr sz="2400">
                <a:solidFill>
                  <a:srgbClr val="E1B653"/>
                </a:solidFill>
              </a:defRPr>
            </a:lvl3pPr>
            <a:lvl4pPr lvl="3" rtl="0">
              <a:spcBef>
                <a:spcPts val="0"/>
              </a:spcBef>
              <a:spcAft>
                <a:spcPts val="0"/>
              </a:spcAft>
              <a:buClr>
                <a:srgbClr val="E1B653"/>
              </a:buClr>
              <a:buSzPts val="2400"/>
              <a:buNone/>
              <a:defRPr sz="2400">
                <a:solidFill>
                  <a:srgbClr val="E1B653"/>
                </a:solidFill>
              </a:defRPr>
            </a:lvl4pPr>
            <a:lvl5pPr lvl="4" rtl="0">
              <a:spcBef>
                <a:spcPts val="0"/>
              </a:spcBef>
              <a:spcAft>
                <a:spcPts val="0"/>
              </a:spcAft>
              <a:buClr>
                <a:srgbClr val="E1B653"/>
              </a:buClr>
              <a:buSzPts val="2400"/>
              <a:buNone/>
              <a:defRPr sz="2400">
                <a:solidFill>
                  <a:srgbClr val="E1B653"/>
                </a:solidFill>
              </a:defRPr>
            </a:lvl5pPr>
            <a:lvl6pPr lvl="5" rtl="0">
              <a:spcBef>
                <a:spcPts val="0"/>
              </a:spcBef>
              <a:spcAft>
                <a:spcPts val="0"/>
              </a:spcAft>
              <a:buClr>
                <a:srgbClr val="E1B653"/>
              </a:buClr>
              <a:buSzPts val="2400"/>
              <a:buNone/>
              <a:defRPr sz="2400">
                <a:solidFill>
                  <a:srgbClr val="E1B653"/>
                </a:solidFill>
              </a:defRPr>
            </a:lvl6pPr>
            <a:lvl7pPr lvl="6" rtl="0">
              <a:spcBef>
                <a:spcPts val="0"/>
              </a:spcBef>
              <a:spcAft>
                <a:spcPts val="0"/>
              </a:spcAft>
              <a:buClr>
                <a:srgbClr val="E1B653"/>
              </a:buClr>
              <a:buSzPts val="2400"/>
              <a:buNone/>
              <a:defRPr sz="2400">
                <a:solidFill>
                  <a:srgbClr val="E1B653"/>
                </a:solidFill>
              </a:defRPr>
            </a:lvl7pPr>
            <a:lvl8pPr lvl="7" rtl="0">
              <a:spcBef>
                <a:spcPts val="0"/>
              </a:spcBef>
              <a:spcAft>
                <a:spcPts val="0"/>
              </a:spcAft>
              <a:buClr>
                <a:srgbClr val="E1B653"/>
              </a:buClr>
              <a:buSzPts val="2400"/>
              <a:buNone/>
              <a:defRPr sz="2400">
                <a:solidFill>
                  <a:srgbClr val="E1B653"/>
                </a:solidFill>
              </a:defRPr>
            </a:lvl8pPr>
            <a:lvl9pPr lvl="8" rtl="0">
              <a:spcBef>
                <a:spcPts val="0"/>
              </a:spcBef>
              <a:spcAft>
                <a:spcPts val="0"/>
              </a:spcAft>
              <a:buClr>
                <a:srgbClr val="E1B653"/>
              </a:buClr>
              <a:buSzPts val="2400"/>
              <a:buNone/>
              <a:defRPr sz="2400">
                <a:solidFill>
                  <a:srgbClr val="E1B653"/>
                </a:solidFill>
              </a:defRPr>
            </a:lvl9pPr>
          </a:lstStyle>
          <a:p/>
        </p:txBody>
      </p:sp>
      <p:sp>
        <p:nvSpPr>
          <p:cNvPr id="117" name="Google Shape;117;p18"/>
          <p:cNvSpPr txBox="1"/>
          <p:nvPr>
            <p:ph idx="1" type="subTitle"/>
          </p:nvPr>
        </p:nvSpPr>
        <p:spPr>
          <a:xfrm>
            <a:off x="5766225" y="2428650"/>
            <a:ext cx="24597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18" name="Google Shape;118;p18"/>
          <p:cNvSpPr txBox="1"/>
          <p:nvPr>
            <p:ph idx="2" type="subTitle"/>
          </p:nvPr>
        </p:nvSpPr>
        <p:spPr>
          <a:xfrm>
            <a:off x="5766225" y="3438350"/>
            <a:ext cx="24597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BIG_NUMBER_1_2_1">
    <p:spTree>
      <p:nvGrpSpPr>
        <p:cNvPr id="119" name="Shape 119"/>
        <p:cNvGrpSpPr/>
        <p:nvPr/>
      </p:nvGrpSpPr>
      <p:grpSpPr>
        <a:xfrm>
          <a:off x="0" y="0"/>
          <a:ext cx="0" cy="0"/>
          <a:chOff x="0" y="0"/>
          <a:chExt cx="0" cy="0"/>
        </a:xfrm>
      </p:grpSpPr>
      <p:sp>
        <p:nvSpPr>
          <p:cNvPr id="120" name="Google Shape;120;p19"/>
          <p:cNvSpPr/>
          <p:nvPr/>
        </p:nvSpPr>
        <p:spPr>
          <a:xfrm>
            <a:off x="122400" y="118650"/>
            <a:ext cx="8899200" cy="4906200"/>
          </a:xfrm>
          <a:prstGeom prst="rect">
            <a:avLst/>
          </a:prstGeom>
          <a:noFill/>
          <a:ln cap="flat" cmpd="sng" w="9525">
            <a:solidFill>
              <a:srgbClr val="E1B6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txBox="1"/>
          <p:nvPr>
            <p:ph type="title"/>
          </p:nvPr>
        </p:nvSpPr>
        <p:spPr>
          <a:xfrm>
            <a:off x="1426965" y="3319875"/>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2" name="Google Shape;122;p19"/>
          <p:cNvSpPr txBox="1"/>
          <p:nvPr>
            <p:ph idx="1" type="subTitle"/>
          </p:nvPr>
        </p:nvSpPr>
        <p:spPr>
          <a:xfrm>
            <a:off x="1426965" y="3902730"/>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Font typeface="Questrial"/>
              <a:buNone/>
              <a:defRPr sz="1000">
                <a:latin typeface="Questrial"/>
                <a:ea typeface="Questrial"/>
                <a:cs typeface="Questrial"/>
                <a:sym typeface="Questria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3" name="Google Shape;123;p19"/>
          <p:cNvSpPr txBox="1"/>
          <p:nvPr>
            <p:ph idx="2" type="title"/>
          </p:nvPr>
        </p:nvSpPr>
        <p:spPr>
          <a:xfrm>
            <a:off x="-824250" y="319450"/>
            <a:ext cx="10792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highlight>
                  <a:srgbClr val="FFFFFF"/>
                </a:highlight>
              </a:defRPr>
            </a:lvl1pPr>
            <a:lvl2pPr lvl="1" rtl="0" algn="ctr">
              <a:spcBef>
                <a:spcPts val="0"/>
              </a:spcBef>
              <a:spcAft>
                <a:spcPts val="0"/>
              </a:spcAft>
              <a:buSzPts val="2400"/>
              <a:buNone/>
              <a:defRPr sz="2400">
                <a:highlight>
                  <a:srgbClr val="FFFFFF"/>
                </a:highlight>
              </a:defRPr>
            </a:lvl2pPr>
            <a:lvl3pPr lvl="2" rtl="0" algn="ctr">
              <a:spcBef>
                <a:spcPts val="0"/>
              </a:spcBef>
              <a:spcAft>
                <a:spcPts val="0"/>
              </a:spcAft>
              <a:buSzPts val="2400"/>
              <a:buNone/>
              <a:defRPr sz="2400">
                <a:highlight>
                  <a:srgbClr val="FFFFFF"/>
                </a:highlight>
              </a:defRPr>
            </a:lvl3pPr>
            <a:lvl4pPr lvl="3" rtl="0" algn="ctr">
              <a:spcBef>
                <a:spcPts val="0"/>
              </a:spcBef>
              <a:spcAft>
                <a:spcPts val="0"/>
              </a:spcAft>
              <a:buSzPts val="2400"/>
              <a:buNone/>
              <a:defRPr sz="2400">
                <a:highlight>
                  <a:srgbClr val="FFFFFF"/>
                </a:highlight>
              </a:defRPr>
            </a:lvl4pPr>
            <a:lvl5pPr lvl="4" rtl="0" algn="ctr">
              <a:spcBef>
                <a:spcPts val="0"/>
              </a:spcBef>
              <a:spcAft>
                <a:spcPts val="0"/>
              </a:spcAft>
              <a:buSzPts val="2400"/>
              <a:buNone/>
              <a:defRPr sz="2400">
                <a:highlight>
                  <a:srgbClr val="FFFFFF"/>
                </a:highlight>
              </a:defRPr>
            </a:lvl5pPr>
            <a:lvl6pPr lvl="5" rtl="0" algn="ctr">
              <a:spcBef>
                <a:spcPts val="0"/>
              </a:spcBef>
              <a:spcAft>
                <a:spcPts val="0"/>
              </a:spcAft>
              <a:buSzPts val="2400"/>
              <a:buNone/>
              <a:defRPr sz="2400">
                <a:highlight>
                  <a:srgbClr val="FFFFFF"/>
                </a:highlight>
              </a:defRPr>
            </a:lvl6pPr>
            <a:lvl7pPr lvl="6" rtl="0" algn="ctr">
              <a:spcBef>
                <a:spcPts val="0"/>
              </a:spcBef>
              <a:spcAft>
                <a:spcPts val="0"/>
              </a:spcAft>
              <a:buSzPts val="2400"/>
              <a:buNone/>
              <a:defRPr sz="2400">
                <a:highlight>
                  <a:srgbClr val="FFFFFF"/>
                </a:highlight>
              </a:defRPr>
            </a:lvl7pPr>
            <a:lvl8pPr lvl="7" rtl="0" algn="ctr">
              <a:spcBef>
                <a:spcPts val="0"/>
              </a:spcBef>
              <a:spcAft>
                <a:spcPts val="0"/>
              </a:spcAft>
              <a:buSzPts val="2400"/>
              <a:buNone/>
              <a:defRPr sz="2400">
                <a:highlight>
                  <a:srgbClr val="FFFFFF"/>
                </a:highlight>
              </a:defRPr>
            </a:lvl8pPr>
            <a:lvl9pPr lvl="8" rtl="0" algn="ctr">
              <a:spcBef>
                <a:spcPts val="0"/>
              </a:spcBef>
              <a:spcAft>
                <a:spcPts val="0"/>
              </a:spcAft>
              <a:buSzPts val="2400"/>
              <a:buNone/>
              <a:defRPr sz="2400">
                <a:highlight>
                  <a:srgbClr val="FFFFFF"/>
                </a:highlight>
              </a:defRPr>
            </a:lvl9pPr>
          </a:lstStyle>
          <a:p/>
        </p:txBody>
      </p:sp>
      <p:sp>
        <p:nvSpPr>
          <p:cNvPr id="124" name="Google Shape;124;p19"/>
          <p:cNvSpPr txBox="1"/>
          <p:nvPr>
            <p:ph idx="3" type="title"/>
          </p:nvPr>
        </p:nvSpPr>
        <p:spPr>
          <a:xfrm>
            <a:off x="3766955" y="3319875"/>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5" name="Google Shape;125;p19"/>
          <p:cNvSpPr txBox="1"/>
          <p:nvPr>
            <p:ph idx="4" type="subTitle"/>
          </p:nvPr>
        </p:nvSpPr>
        <p:spPr>
          <a:xfrm>
            <a:off x="3766955" y="3902730"/>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Font typeface="Questrial"/>
              <a:buNone/>
              <a:defRPr sz="1000">
                <a:latin typeface="Questrial"/>
                <a:ea typeface="Questrial"/>
                <a:cs typeface="Questrial"/>
                <a:sym typeface="Questria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6" name="Google Shape;126;p19"/>
          <p:cNvSpPr txBox="1"/>
          <p:nvPr>
            <p:ph idx="5" type="title"/>
          </p:nvPr>
        </p:nvSpPr>
        <p:spPr>
          <a:xfrm>
            <a:off x="6106935" y="3319875"/>
            <a:ext cx="1610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7" name="Google Shape;127;p19"/>
          <p:cNvSpPr txBox="1"/>
          <p:nvPr>
            <p:ph idx="6" type="subTitle"/>
          </p:nvPr>
        </p:nvSpPr>
        <p:spPr>
          <a:xfrm>
            <a:off x="6106935" y="3902730"/>
            <a:ext cx="1610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Font typeface="Questrial"/>
              <a:buNone/>
              <a:defRPr sz="1000">
                <a:latin typeface="Questrial"/>
                <a:ea typeface="Questrial"/>
                <a:cs typeface="Questrial"/>
                <a:sym typeface="Questria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SECTION_HEADER_2_1_1">
    <p:spTree>
      <p:nvGrpSpPr>
        <p:cNvPr id="128" name="Shape 128"/>
        <p:cNvGrpSpPr/>
        <p:nvPr/>
      </p:nvGrpSpPr>
      <p:grpSpPr>
        <a:xfrm>
          <a:off x="0" y="0"/>
          <a:ext cx="0" cy="0"/>
          <a:chOff x="0" y="0"/>
          <a:chExt cx="0" cy="0"/>
        </a:xfrm>
      </p:grpSpPr>
      <p:sp>
        <p:nvSpPr>
          <p:cNvPr id="129" name="Google Shape;129;p20"/>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txBox="1"/>
          <p:nvPr>
            <p:ph type="title"/>
          </p:nvPr>
        </p:nvSpPr>
        <p:spPr>
          <a:xfrm>
            <a:off x="799808" y="739770"/>
            <a:ext cx="2437800" cy="841800"/>
          </a:xfrm>
          <a:prstGeom prst="rect">
            <a:avLst/>
          </a:prstGeom>
        </p:spPr>
        <p:txBody>
          <a:bodyPr anchorCtr="0" anchor="b" bIns="91425" lIns="91425" spcFirstLastPara="1" rIns="91425" wrap="square" tIns="91425">
            <a:noAutofit/>
          </a:bodyPr>
          <a:lstStyle>
            <a:lvl1pPr lvl="0" rtl="0" algn="r">
              <a:lnSpc>
                <a:spcPct val="70000"/>
              </a:lnSpc>
              <a:spcBef>
                <a:spcPts val="0"/>
              </a:spcBef>
              <a:spcAft>
                <a:spcPts val="0"/>
              </a:spcAft>
              <a:buSzPts val="3000"/>
              <a:buNone/>
              <a:defRPr sz="3000"/>
            </a:lvl1pPr>
            <a:lvl2pPr lvl="1" rtl="0" algn="r">
              <a:lnSpc>
                <a:spcPct val="70000"/>
              </a:lnSpc>
              <a:spcBef>
                <a:spcPts val="0"/>
              </a:spcBef>
              <a:spcAft>
                <a:spcPts val="0"/>
              </a:spcAft>
              <a:buSzPts val="3000"/>
              <a:buNone/>
              <a:defRPr sz="3000"/>
            </a:lvl2pPr>
            <a:lvl3pPr lvl="2" rtl="0" algn="r">
              <a:lnSpc>
                <a:spcPct val="70000"/>
              </a:lnSpc>
              <a:spcBef>
                <a:spcPts val="0"/>
              </a:spcBef>
              <a:spcAft>
                <a:spcPts val="0"/>
              </a:spcAft>
              <a:buSzPts val="3000"/>
              <a:buNone/>
              <a:defRPr sz="3000"/>
            </a:lvl3pPr>
            <a:lvl4pPr lvl="3" rtl="0" algn="r">
              <a:lnSpc>
                <a:spcPct val="70000"/>
              </a:lnSpc>
              <a:spcBef>
                <a:spcPts val="0"/>
              </a:spcBef>
              <a:spcAft>
                <a:spcPts val="0"/>
              </a:spcAft>
              <a:buSzPts val="3000"/>
              <a:buNone/>
              <a:defRPr sz="3000"/>
            </a:lvl4pPr>
            <a:lvl5pPr lvl="4" rtl="0" algn="r">
              <a:lnSpc>
                <a:spcPct val="70000"/>
              </a:lnSpc>
              <a:spcBef>
                <a:spcPts val="0"/>
              </a:spcBef>
              <a:spcAft>
                <a:spcPts val="0"/>
              </a:spcAft>
              <a:buSzPts val="3000"/>
              <a:buNone/>
              <a:defRPr sz="3000"/>
            </a:lvl5pPr>
            <a:lvl6pPr lvl="5" rtl="0" algn="r">
              <a:lnSpc>
                <a:spcPct val="70000"/>
              </a:lnSpc>
              <a:spcBef>
                <a:spcPts val="0"/>
              </a:spcBef>
              <a:spcAft>
                <a:spcPts val="0"/>
              </a:spcAft>
              <a:buSzPts val="3000"/>
              <a:buNone/>
              <a:defRPr sz="3000"/>
            </a:lvl6pPr>
            <a:lvl7pPr lvl="6" rtl="0" algn="r">
              <a:lnSpc>
                <a:spcPct val="70000"/>
              </a:lnSpc>
              <a:spcBef>
                <a:spcPts val="0"/>
              </a:spcBef>
              <a:spcAft>
                <a:spcPts val="0"/>
              </a:spcAft>
              <a:buSzPts val="3000"/>
              <a:buNone/>
              <a:defRPr sz="3000"/>
            </a:lvl7pPr>
            <a:lvl8pPr lvl="7" rtl="0" algn="r">
              <a:lnSpc>
                <a:spcPct val="70000"/>
              </a:lnSpc>
              <a:spcBef>
                <a:spcPts val="0"/>
              </a:spcBef>
              <a:spcAft>
                <a:spcPts val="0"/>
              </a:spcAft>
              <a:buSzPts val="3000"/>
              <a:buNone/>
              <a:defRPr sz="3000"/>
            </a:lvl8pPr>
            <a:lvl9pPr lvl="8" rtl="0" algn="r">
              <a:lnSpc>
                <a:spcPct val="70000"/>
              </a:lnSpc>
              <a:spcBef>
                <a:spcPts val="0"/>
              </a:spcBef>
              <a:spcAft>
                <a:spcPts val="0"/>
              </a:spcAft>
              <a:buSzPts val="3000"/>
              <a:buNone/>
              <a:defRPr sz="3000"/>
            </a:lvl9pPr>
          </a:lstStyle>
          <a:p/>
        </p:txBody>
      </p:sp>
      <p:sp>
        <p:nvSpPr>
          <p:cNvPr id="131" name="Google Shape;131;p20"/>
          <p:cNvSpPr txBox="1"/>
          <p:nvPr>
            <p:ph idx="1" type="subTitle"/>
          </p:nvPr>
        </p:nvSpPr>
        <p:spPr>
          <a:xfrm>
            <a:off x="1325538" y="1560028"/>
            <a:ext cx="19122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r">
              <a:lnSpc>
                <a:spcPct val="100000"/>
              </a:lnSpc>
              <a:spcBef>
                <a:spcPts val="0"/>
              </a:spcBef>
              <a:spcAft>
                <a:spcPts val="0"/>
              </a:spcAft>
              <a:buSzPts val="1200"/>
              <a:buNone/>
              <a:defRPr sz="1200"/>
            </a:lvl2pPr>
            <a:lvl3pPr lvl="2" rtl="0" algn="r">
              <a:lnSpc>
                <a:spcPct val="100000"/>
              </a:lnSpc>
              <a:spcBef>
                <a:spcPts val="0"/>
              </a:spcBef>
              <a:spcAft>
                <a:spcPts val="0"/>
              </a:spcAft>
              <a:buSzPts val="1200"/>
              <a:buNone/>
              <a:defRPr sz="1200"/>
            </a:lvl3pPr>
            <a:lvl4pPr lvl="3" rtl="0" algn="r">
              <a:lnSpc>
                <a:spcPct val="100000"/>
              </a:lnSpc>
              <a:spcBef>
                <a:spcPts val="0"/>
              </a:spcBef>
              <a:spcAft>
                <a:spcPts val="0"/>
              </a:spcAft>
              <a:buSzPts val="1200"/>
              <a:buNone/>
              <a:defRPr sz="1200"/>
            </a:lvl4pPr>
            <a:lvl5pPr lvl="4" rtl="0" algn="r">
              <a:lnSpc>
                <a:spcPct val="100000"/>
              </a:lnSpc>
              <a:spcBef>
                <a:spcPts val="0"/>
              </a:spcBef>
              <a:spcAft>
                <a:spcPts val="0"/>
              </a:spcAft>
              <a:buSzPts val="1200"/>
              <a:buNone/>
              <a:defRPr sz="1200"/>
            </a:lvl5pPr>
            <a:lvl6pPr lvl="5" rtl="0" algn="r">
              <a:lnSpc>
                <a:spcPct val="100000"/>
              </a:lnSpc>
              <a:spcBef>
                <a:spcPts val="0"/>
              </a:spcBef>
              <a:spcAft>
                <a:spcPts val="0"/>
              </a:spcAft>
              <a:buSzPts val="1200"/>
              <a:buNone/>
              <a:defRPr sz="1200"/>
            </a:lvl6pPr>
            <a:lvl7pPr lvl="6" rtl="0" algn="r">
              <a:lnSpc>
                <a:spcPct val="100000"/>
              </a:lnSpc>
              <a:spcBef>
                <a:spcPts val="0"/>
              </a:spcBef>
              <a:spcAft>
                <a:spcPts val="0"/>
              </a:spcAft>
              <a:buSzPts val="1200"/>
              <a:buNone/>
              <a:defRPr sz="1200"/>
            </a:lvl7pPr>
            <a:lvl8pPr lvl="7" rtl="0" algn="r">
              <a:lnSpc>
                <a:spcPct val="100000"/>
              </a:lnSpc>
              <a:spcBef>
                <a:spcPts val="0"/>
              </a:spcBef>
              <a:spcAft>
                <a:spcPts val="0"/>
              </a:spcAft>
              <a:buSzPts val="1200"/>
              <a:buNone/>
              <a:defRPr sz="1200"/>
            </a:lvl8pPr>
            <a:lvl9pPr lvl="8" rtl="0" algn="r">
              <a:lnSpc>
                <a:spcPct val="100000"/>
              </a:lnSpc>
              <a:spcBef>
                <a:spcPts val="0"/>
              </a:spcBef>
              <a:spcAft>
                <a:spcPts val="0"/>
              </a:spcAft>
              <a:buSzPts val="1200"/>
              <a:buNone/>
              <a:defRPr sz="1200"/>
            </a:lvl9pPr>
          </a:lstStyle>
          <a:p/>
        </p:txBody>
      </p:sp>
      <p:sp>
        <p:nvSpPr>
          <p:cNvPr id="132" name="Google Shape;132;p20"/>
          <p:cNvSpPr txBox="1"/>
          <p:nvPr>
            <p:ph hasCustomPrompt="1" idx="2" type="title"/>
          </p:nvPr>
        </p:nvSpPr>
        <p:spPr>
          <a:xfrm>
            <a:off x="3407914" y="1719708"/>
            <a:ext cx="4011300" cy="7560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3000"/>
              <a:buNone/>
              <a:defRPr sz="13000">
                <a:solidFill>
                  <a:schemeClr val="accent1"/>
                </a:solidFill>
              </a:defRPr>
            </a:lvl1pPr>
            <a:lvl2pPr lvl="1" rtl="0">
              <a:spcBef>
                <a:spcPts val="0"/>
              </a:spcBef>
              <a:spcAft>
                <a:spcPts val="0"/>
              </a:spcAft>
              <a:buClr>
                <a:srgbClr val="E1B653"/>
              </a:buClr>
              <a:buSzPts val="13000"/>
              <a:buNone/>
              <a:defRPr sz="13000">
                <a:solidFill>
                  <a:srgbClr val="E1B653"/>
                </a:solidFill>
              </a:defRPr>
            </a:lvl2pPr>
            <a:lvl3pPr lvl="2" rtl="0">
              <a:spcBef>
                <a:spcPts val="0"/>
              </a:spcBef>
              <a:spcAft>
                <a:spcPts val="0"/>
              </a:spcAft>
              <a:buClr>
                <a:srgbClr val="E1B653"/>
              </a:buClr>
              <a:buSzPts val="13000"/>
              <a:buNone/>
              <a:defRPr sz="13000">
                <a:solidFill>
                  <a:srgbClr val="E1B653"/>
                </a:solidFill>
              </a:defRPr>
            </a:lvl3pPr>
            <a:lvl4pPr lvl="3" rtl="0">
              <a:spcBef>
                <a:spcPts val="0"/>
              </a:spcBef>
              <a:spcAft>
                <a:spcPts val="0"/>
              </a:spcAft>
              <a:buClr>
                <a:srgbClr val="E1B653"/>
              </a:buClr>
              <a:buSzPts val="13000"/>
              <a:buNone/>
              <a:defRPr sz="13000">
                <a:solidFill>
                  <a:srgbClr val="E1B653"/>
                </a:solidFill>
              </a:defRPr>
            </a:lvl4pPr>
            <a:lvl5pPr lvl="4" rtl="0">
              <a:spcBef>
                <a:spcPts val="0"/>
              </a:spcBef>
              <a:spcAft>
                <a:spcPts val="0"/>
              </a:spcAft>
              <a:buClr>
                <a:srgbClr val="E1B653"/>
              </a:buClr>
              <a:buSzPts val="13000"/>
              <a:buNone/>
              <a:defRPr sz="13000">
                <a:solidFill>
                  <a:srgbClr val="E1B653"/>
                </a:solidFill>
              </a:defRPr>
            </a:lvl5pPr>
            <a:lvl6pPr lvl="5" rtl="0">
              <a:spcBef>
                <a:spcPts val="0"/>
              </a:spcBef>
              <a:spcAft>
                <a:spcPts val="0"/>
              </a:spcAft>
              <a:buClr>
                <a:srgbClr val="E1B653"/>
              </a:buClr>
              <a:buSzPts val="13000"/>
              <a:buNone/>
              <a:defRPr sz="13000">
                <a:solidFill>
                  <a:srgbClr val="E1B653"/>
                </a:solidFill>
              </a:defRPr>
            </a:lvl6pPr>
            <a:lvl7pPr lvl="6" rtl="0">
              <a:spcBef>
                <a:spcPts val="0"/>
              </a:spcBef>
              <a:spcAft>
                <a:spcPts val="0"/>
              </a:spcAft>
              <a:buClr>
                <a:srgbClr val="E1B653"/>
              </a:buClr>
              <a:buSzPts val="13000"/>
              <a:buNone/>
              <a:defRPr sz="13000">
                <a:solidFill>
                  <a:srgbClr val="E1B653"/>
                </a:solidFill>
              </a:defRPr>
            </a:lvl7pPr>
            <a:lvl8pPr lvl="7" rtl="0">
              <a:spcBef>
                <a:spcPts val="0"/>
              </a:spcBef>
              <a:spcAft>
                <a:spcPts val="0"/>
              </a:spcAft>
              <a:buClr>
                <a:srgbClr val="E1B653"/>
              </a:buClr>
              <a:buSzPts val="13000"/>
              <a:buNone/>
              <a:defRPr sz="13000">
                <a:solidFill>
                  <a:srgbClr val="E1B653"/>
                </a:solidFill>
              </a:defRPr>
            </a:lvl8pPr>
            <a:lvl9pPr lvl="8" rtl="0">
              <a:spcBef>
                <a:spcPts val="0"/>
              </a:spcBef>
              <a:spcAft>
                <a:spcPts val="0"/>
              </a:spcAft>
              <a:buClr>
                <a:srgbClr val="E1B653"/>
              </a:buClr>
              <a:buSzPts val="13000"/>
              <a:buNone/>
              <a:defRPr sz="13000">
                <a:solidFill>
                  <a:srgbClr val="E1B653"/>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BIG_NUMBER_1_2_1_1_2">
    <p:spTree>
      <p:nvGrpSpPr>
        <p:cNvPr id="11" name="Shape 11"/>
        <p:cNvGrpSpPr/>
        <p:nvPr/>
      </p:nvGrpSpPr>
      <p:grpSpPr>
        <a:xfrm>
          <a:off x="0" y="0"/>
          <a:ext cx="0" cy="0"/>
          <a:chOff x="0" y="0"/>
          <a:chExt cx="0" cy="0"/>
        </a:xfrm>
      </p:grpSpPr>
      <p:sp>
        <p:nvSpPr>
          <p:cNvPr id="12" name="Google Shape;12;p3"/>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txBox="1"/>
          <p:nvPr>
            <p:ph type="title"/>
          </p:nvPr>
        </p:nvSpPr>
        <p:spPr>
          <a:xfrm>
            <a:off x="-824250" y="319450"/>
            <a:ext cx="10792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highlight>
                  <a:srgbClr val="FFFFFF"/>
                </a:highlight>
              </a:defRPr>
            </a:lvl1pPr>
            <a:lvl2pPr lvl="1" rtl="0" algn="ctr">
              <a:spcBef>
                <a:spcPts val="0"/>
              </a:spcBef>
              <a:spcAft>
                <a:spcPts val="0"/>
              </a:spcAft>
              <a:buSzPts val="2400"/>
              <a:buNone/>
              <a:defRPr sz="2400">
                <a:highlight>
                  <a:srgbClr val="FFFFFF"/>
                </a:highlight>
              </a:defRPr>
            </a:lvl2pPr>
            <a:lvl3pPr lvl="2" rtl="0" algn="ctr">
              <a:spcBef>
                <a:spcPts val="0"/>
              </a:spcBef>
              <a:spcAft>
                <a:spcPts val="0"/>
              </a:spcAft>
              <a:buSzPts val="2400"/>
              <a:buNone/>
              <a:defRPr sz="2400">
                <a:highlight>
                  <a:srgbClr val="FFFFFF"/>
                </a:highlight>
              </a:defRPr>
            </a:lvl3pPr>
            <a:lvl4pPr lvl="3" rtl="0" algn="ctr">
              <a:spcBef>
                <a:spcPts val="0"/>
              </a:spcBef>
              <a:spcAft>
                <a:spcPts val="0"/>
              </a:spcAft>
              <a:buSzPts val="2400"/>
              <a:buNone/>
              <a:defRPr sz="2400">
                <a:highlight>
                  <a:srgbClr val="FFFFFF"/>
                </a:highlight>
              </a:defRPr>
            </a:lvl4pPr>
            <a:lvl5pPr lvl="4" rtl="0" algn="ctr">
              <a:spcBef>
                <a:spcPts val="0"/>
              </a:spcBef>
              <a:spcAft>
                <a:spcPts val="0"/>
              </a:spcAft>
              <a:buSzPts val="2400"/>
              <a:buNone/>
              <a:defRPr sz="2400">
                <a:highlight>
                  <a:srgbClr val="FFFFFF"/>
                </a:highlight>
              </a:defRPr>
            </a:lvl5pPr>
            <a:lvl6pPr lvl="5" rtl="0" algn="ctr">
              <a:spcBef>
                <a:spcPts val="0"/>
              </a:spcBef>
              <a:spcAft>
                <a:spcPts val="0"/>
              </a:spcAft>
              <a:buSzPts val="2400"/>
              <a:buNone/>
              <a:defRPr sz="2400">
                <a:highlight>
                  <a:srgbClr val="FFFFFF"/>
                </a:highlight>
              </a:defRPr>
            </a:lvl6pPr>
            <a:lvl7pPr lvl="6" rtl="0" algn="ctr">
              <a:spcBef>
                <a:spcPts val="0"/>
              </a:spcBef>
              <a:spcAft>
                <a:spcPts val="0"/>
              </a:spcAft>
              <a:buSzPts val="2400"/>
              <a:buNone/>
              <a:defRPr sz="2400">
                <a:highlight>
                  <a:srgbClr val="FFFFFF"/>
                </a:highlight>
              </a:defRPr>
            </a:lvl7pPr>
            <a:lvl8pPr lvl="7" rtl="0" algn="ctr">
              <a:spcBef>
                <a:spcPts val="0"/>
              </a:spcBef>
              <a:spcAft>
                <a:spcPts val="0"/>
              </a:spcAft>
              <a:buSzPts val="2400"/>
              <a:buNone/>
              <a:defRPr sz="2400">
                <a:highlight>
                  <a:srgbClr val="FFFFFF"/>
                </a:highlight>
              </a:defRPr>
            </a:lvl8pPr>
            <a:lvl9pPr lvl="8" rtl="0" algn="ctr">
              <a:spcBef>
                <a:spcPts val="0"/>
              </a:spcBef>
              <a:spcAft>
                <a:spcPts val="0"/>
              </a:spcAft>
              <a:buSzPts val="2400"/>
              <a:buNone/>
              <a:defRPr sz="2400">
                <a:highlight>
                  <a:srgbClr val="FFFFFF"/>
                </a:highlight>
              </a:defRPr>
            </a:lvl9pPr>
          </a:lstStyle>
          <a:p/>
        </p:txBody>
      </p:sp>
      <p:sp>
        <p:nvSpPr>
          <p:cNvPr id="14" name="Google Shape;14;p3"/>
          <p:cNvSpPr txBox="1"/>
          <p:nvPr>
            <p:ph idx="1" type="body"/>
          </p:nvPr>
        </p:nvSpPr>
        <p:spPr>
          <a:xfrm>
            <a:off x="856300" y="1512450"/>
            <a:ext cx="6063600" cy="28218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SzPts val="1000"/>
              <a:buFont typeface="Questrial"/>
              <a:buChar char="●"/>
              <a:defRPr sz="1000">
                <a:solidFill>
                  <a:schemeClr val="dk1"/>
                </a:solidFill>
                <a:latin typeface="Questrial"/>
                <a:ea typeface="Questrial"/>
                <a:cs typeface="Questrial"/>
                <a:sym typeface="Questrial"/>
              </a:defRPr>
            </a:lvl1pPr>
            <a:lvl2pPr indent="-292100" lvl="1" marL="9144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2pPr>
            <a:lvl3pPr indent="-292100" lvl="2" marL="13716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3pPr>
            <a:lvl4pPr indent="-292100" lvl="3" marL="18288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4pPr>
            <a:lvl5pPr indent="-292100" lvl="4" marL="22860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5pPr>
            <a:lvl6pPr indent="-292100" lvl="5" marL="27432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6pPr>
            <a:lvl7pPr indent="-292100" lvl="6" marL="32004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7pPr>
            <a:lvl8pPr indent="-292100" lvl="7" marL="36576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8pPr>
            <a:lvl9pPr indent="-292100" lvl="8" marL="41148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2_1_1">
    <p:spTree>
      <p:nvGrpSpPr>
        <p:cNvPr id="133" name="Shape 133"/>
        <p:cNvGrpSpPr/>
        <p:nvPr/>
      </p:nvGrpSpPr>
      <p:grpSpPr>
        <a:xfrm>
          <a:off x="0" y="0"/>
          <a:ext cx="0" cy="0"/>
          <a:chOff x="0" y="0"/>
          <a:chExt cx="0" cy="0"/>
        </a:xfrm>
      </p:grpSpPr>
      <p:sp>
        <p:nvSpPr>
          <p:cNvPr id="134" name="Google Shape;134;p21"/>
          <p:cNvSpPr/>
          <p:nvPr/>
        </p:nvSpPr>
        <p:spPr>
          <a:xfrm>
            <a:off x="122400" y="118650"/>
            <a:ext cx="8899200" cy="4906200"/>
          </a:xfrm>
          <a:prstGeom prst="rect">
            <a:avLst/>
          </a:prstGeom>
          <a:noFill/>
          <a:ln cap="flat" cmpd="sng" w="9525">
            <a:solidFill>
              <a:srgbClr val="E1B6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txBox="1"/>
          <p:nvPr>
            <p:ph type="title"/>
          </p:nvPr>
        </p:nvSpPr>
        <p:spPr>
          <a:xfrm>
            <a:off x="-824250" y="319450"/>
            <a:ext cx="10792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highlight>
                  <a:srgbClr val="FFFFFF"/>
                </a:highlight>
              </a:defRPr>
            </a:lvl1pPr>
            <a:lvl2pPr lvl="1" rtl="0" algn="ctr">
              <a:spcBef>
                <a:spcPts val="0"/>
              </a:spcBef>
              <a:spcAft>
                <a:spcPts val="0"/>
              </a:spcAft>
              <a:buSzPts val="2400"/>
              <a:buNone/>
              <a:defRPr sz="2400">
                <a:highlight>
                  <a:srgbClr val="FFFFFF"/>
                </a:highlight>
              </a:defRPr>
            </a:lvl2pPr>
            <a:lvl3pPr lvl="2" rtl="0" algn="ctr">
              <a:spcBef>
                <a:spcPts val="0"/>
              </a:spcBef>
              <a:spcAft>
                <a:spcPts val="0"/>
              </a:spcAft>
              <a:buSzPts val="2400"/>
              <a:buNone/>
              <a:defRPr sz="2400">
                <a:highlight>
                  <a:srgbClr val="FFFFFF"/>
                </a:highlight>
              </a:defRPr>
            </a:lvl3pPr>
            <a:lvl4pPr lvl="3" rtl="0" algn="ctr">
              <a:spcBef>
                <a:spcPts val="0"/>
              </a:spcBef>
              <a:spcAft>
                <a:spcPts val="0"/>
              </a:spcAft>
              <a:buSzPts val="2400"/>
              <a:buNone/>
              <a:defRPr sz="2400">
                <a:highlight>
                  <a:srgbClr val="FFFFFF"/>
                </a:highlight>
              </a:defRPr>
            </a:lvl4pPr>
            <a:lvl5pPr lvl="4" rtl="0" algn="ctr">
              <a:spcBef>
                <a:spcPts val="0"/>
              </a:spcBef>
              <a:spcAft>
                <a:spcPts val="0"/>
              </a:spcAft>
              <a:buSzPts val="2400"/>
              <a:buNone/>
              <a:defRPr sz="2400">
                <a:highlight>
                  <a:srgbClr val="FFFFFF"/>
                </a:highlight>
              </a:defRPr>
            </a:lvl5pPr>
            <a:lvl6pPr lvl="5" rtl="0" algn="ctr">
              <a:spcBef>
                <a:spcPts val="0"/>
              </a:spcBef>
              <a:spcAft>
                <a:spcPts val="0"/>
              </a:spcAft>
              <a:buSzPts val="2400"/>
              <a:buNone/>
              <a:defRPr sz="2400">
                <a:highlight>
                  <a:srgbClr val="FFFFFF"/>
                </a:highlight>
              </a:defRPr>
            </a:lvl6pPr>
            <a:lvl7pPr lvl="6" rtl="0" algn="ctr">
              <a:spcBef>
                <a:spcPts val="0"/>
              </a:spcBef>
              <a:spcAft>
                <a:spcPts val="0"/>
              </a:spcAft>
              <a:buSzPts val="2400"/>
              <a:buNone/>
              <a:defRPr sz="2400">
                <a:highlight>
                  <a:srgbClr val="FFFFFF"/>
                </a:highlight>
              </a:defRPr>
            </a:lvl7pPr>
            <a:lvl8pPr lvl="7" rtl="0" algn="ctr">
              <a:spcBef>
                <a:spcPts val="0"/>
              </a:spcBef>
              <a:spcAft>
                <a:spcPts val="0"/>
              </a:spcAft>
              <a:buSzPts val="2400"/>
              <a:buNone/>
              <a:defRPr sz="2400">
                <a:highlight>
                  <a:srgbClr val="FFFFFF"/>
                </a:highlight>
              </a:defRPr>
            </a:lvl8pPr>
            <a:lvl9pPr lvl="8" rtl="0" algn="ctr">
              <a:spcBef>
                <a:spcPts val="0"/>
              </a:spcBef>
              <a:spcAft>
                <a:spcPts val="0"/>
              </a:spcAft>
              <a:buSzPts val="2400"/>
              <a:buNone/>
              <a:defRPr sz="2400">
                <a:highlight>
                  <a:srgbClr val="FFFFFF"/>
                </a:high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SECTION_HEADER_3_1">
    <p:spTree>
      <p:nvGrpSpPr>
        <p:cNvPr id="136" name="Shape 136"/>
        <p:cNvGrpSpPr/>
        <p:nvPr/>
      </p:nvGrpSpPr>
      <p:grpSpPr>
        <a:xfrm>
          <a:off x="0" y="0"/>
          <a:ext cx="0" cy="0"/>
          <a:chOff x="0" y="0"/>
          <a:chExt cx="0" cy="0"/>
        </a:xfrm>
      </p:grpSpPr>
      <p:sp>
        <p:nvSpPr>
          <p:cNvPr id="137" name="Google Shape;137;p22"/>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ph type="title"/>
          </p:nvPr>
        </p:nvSpPr>
        <p:spPr>
          <a:xfrm>
            <a:off x="5912361" y="654950"/>
            <a:ext cx="2842800" cy="841800"/>
          </a:xfrm>
          <a:prstGeom prst="rect">
            <a:avLst/>
          </a:prstGeom>
        </p:spPr>
        <p:txBody>
          <a:bodyPr anchorCtr="0" anchor="b" bIns="91425" lIns="91425" spcFirstLastPara="1" rIns="91425" wrap="square" tIns="91425">
            <a:noAutofit/>
          </a:bodyPr>
          <a:lstStyle>
            <a:lvl1pPr lvl="0" rtl="0">
              <a:lnSpc>
                <a:spcPct val="70000"/>
              </a:lnSpc>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9" name="Google Shape;139;p22"/>
          <p:cNvSpPr txBox="1"/>
          <p:nvPr>
            <p:ph idx="1" type="subTitle"/>
          </p:nvPr>
        </p:nvSpPr>
        <p:spPr>
          <a:xfrm>
            <a:off x="5912361" y="1469919"/>
            <a:ext cx="1912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140" name="Google Shape;140;p22"/>
          <p:cNvSpPr txBox="1"/>
          <p:nvPr>
            <p:ph hasCustomPrompt="1" idx="2" type="title"/>
          </p:nvPr>
        </p:nvSpPr>
        <p:spPr>
          <a:xfrm>
            <a:off x="3426584" y="1643508"/>
            <a:ext cx="4011300" cy="7560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13000"/>
              <a:buNone/>
              <a:defRPr sz="13000">
                <a:solidFill>
                  <a:schemeClr val="accent2"/>
                </a:solidFill>
              </a:defRPr>
            </a:lvl1pPr>
            <a:lvl2pPr lvl="1" rtl="0">
              <a:spcBef>
                <a:spcPts val="0"/>
              </a:spcBef>
              <a:spcAft>
                <a:spcPts val="0"/>
              </a:spcAft>
              <a:buClr>
                <a:srgbClr val="E1B653"/>
              </a:buClr>
              <a:buSzPts val="13000"/>
              <a:buNone/>
              <a:defRPr sz="13000">
                <a:solidFill>
                  <a:srgbClr val="E1B653"/>
                </a:solidFill>
              </a:defRPr>
            </a:lvl2pPr>
            <a:lvl3pPr lvl="2" rtl="0">
              <a:spcBef>
                <a:spcPts val="0"/>
              </a:spcBef>
              <a:spcAft>
                <a:spcPts val="0"/>
              </a:spcAft>
              <a:buClr>
                <a:srgbClr val="E1B653"/>
              </a:buClr>
              <a:buSzPts val="13000"/>
              <a:buNone/>
              <a:defRPr sz="13000">
                <a:solidFill>
                  <a:srgbClr val="E1B653"/>
                </a:solidFill>
              </a:defRPr>
            </a:lvl3pPr>
            <a:lvl4pPr lvl="3" rtl="0">
              <a:spcBef>
                <a:spcPts val="0"/>
              </a:spcBef>
              <a:spcAft>
                <a:spcPts val="0"/>
              </a:spcAft>
              <a:buClr>
                <a:srgbClr val="E1B653"/>
              </a:buClr>
              <a:buSzPts val="13000"/>
              <a:buNone/>
              <a:defRPr sz="13000">
                <a:solidFill>
                  <a:srgbClr val="E1B653"/>
                </a:solidFill>
              </a:defRPr>
            </a:lvl4pPr>
            <a:lvl5pPr lvl="4" rtl="0">
              <a:spcBef>
                <a:spcPts val="0"/>
              </a:spcBef>
              <a:spcAft>
                <a:spcPts val="0"/>
              </a:spcAft>
              <a:buClr>
                <a:srgbClr val="E1B653"/>
              </a:buClr>
              <a:buSzPts val="13000"/>
              <a:buNone/>
              <a:defRPr sz="13000">
                <a:solidFill>
                  <a:srgbClr val="E1B653"/>
                </a:solidFill>
              </a:defRPr>
            </a:lvl5pPr>
            <a:lvl6pPr lvl="5" rtl="0">
              <a:spcBef>
                <a:spcPts val="0"/>
              </a:spcBef>
              <a:spcAft>
                <a:spcPts val="0"/>
              </a:spcAft>
              <a:buClr>
                <a:srgbClr val="E1B653"/>
              </a:buClr>
              <a:buSzPts val="13000"/>
              <a:buNone/>
              <a:defRPr sz="13000">
                <a:solidFill>
                  <a:srgbClr val="E1B653"/>
                </a:solidFill>
              </a:defRPr>
            </a:lvl6pPr>
            <a:lvl7pPr lvl="6" rtl="0">
              <a:spcBef>
                <a:spcPts val="0"/>
              </a:spcBef>
              <a:spcAft>
                <a:spcPts val="0"/>
              </a:spcAft>
              <a:buClr>
                <a:srgbClr val="E1B653"/>
              </a:buClr>
              <a:buSzPts val="13000"/>
              <a:buNone/>
              <a:defRPr sz="13000">
                <a:solidFill>
                  <a:srgbClr val="E1B653"/>
                </a:solidFill>
              </a:defRPr>
            </a:lvl7pPr>
            <a:lvl8pPr lvl="7" rtl="0">
              <a:spcBef>
                <a:spcPts val="0"/>
              </a:spcBef>
              <a:spcAft>
                <a:spcPts val="0"/>
              </a:spcAft>
              <a:buClr>
                <a:srgbClr val="E1B653"/>
              </a:buClr>
              <a:buSzPts val="13000"/>
              <a:buNone/>
              <a:defRPr sz="13000">
                <a:solidFill>
                  <a:srgbClr val="E1B653"/>
                </a:solidFill>
              </a:defRPr>
            </a:lvl8pPr>
            <a:lvl9pPr lvl="8" rtl="0">
              <a:spcBef>
                <a:spcPts val="0"/>
              </a:spcBef>
              <a:spcAft>
                <a:spcPts val="0"/>
              </a:spcAft>
              <a:buClr>
                <a:srgbClr val="E1B653"/>
              </a:buClr>
              <a:buSzPts val="13000"/>
              <a:buNone/>
              <a:defRPr sz="13000">
                <a:solidFill>
                  <a:srgbClr val="E1B653"/>
                </a:solidFill>
              </a:defRPr>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IG_NUMBER_1_2_1_1_1">
    <p:spTree>
      <p:nvGrpSpPr>
        <p:cNvPr id="141" name="Shape 141"/>
        <p:cNvGrpSpPr/>
        <p:nvPr/>
      </p:nvGrpSpPr>
      <p:grpSpPr>
        <a:xfrm>
          <a:off x="0" y="0"/>
          <a:ext cx="0" cy="0"/>
          <a:chOff x="0" y="0"/>
          <a:chExt cx="0" cy="0"/>
        </a:xfrm>
      </p:grpSpPr>
      <p:sp>
        <p:nvSpPr>
          <p:cNvPr id="142" name="Google Shape;142;p23"/>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txBox="1"/>
          <p:nvPr>
            <p:ph type="title"/>
          </p:nvPr>
        </p:nvSpPr>
        <p:spPr>
          <a:xfrm>
            <a:off x="-824250" y="319450"/>
            <a:ext cx="10792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highlight>
                  <a:srgbClr val="FFFFFF"/>
                </a:highlight>
              </a:defRPr>
            </a:lvl1pPr>
            <a:lvl2pPr lvl="1" rtl="0" algn="ctr">
              <a:spcBef>
                <a:spcPts val="0"/>
              </a:spcBef>
              <a:spcAft>
                <a:spcPts val="0"/>
              </a:spcAft>
              <a:buSzPts val="2400"/>
              <a:buNone/>
              <a:defRPr sz="2400">
                <a:highlight>
                  <a:srgbClr val="FFFFFF"/>
                </a:highlight>
              </a:defRPr>
            </a:lvl2pPr>
            <a:lvl3pPr lvl="2" rtl="0" algn="ctr">
              <a:spcBef>
                <a:spcPts val="0"/>
              </a:spcBef>
              <a:spcAft>
                <a:spcPts val="0"/>
              </a:spcAft>
              <a:buSzPts val="2400"/>
              <a:buNone/>
              <a:defRPr sz="2400">
                <a:highlight>
                  <a:srgbClr val="FFFFFF"/>
                </a:highlight>
              </a:defRPr>
            </a:lvl3pPr>
            <a:lvl4pPr lvl="3" rtl="0" algn="ctr">
              <a:spcBef>
                <a:spcPts val="0"/>
              </a:spcBef>
              <a:spcAft>
                <a:spcPts val="0"/>
              </a:spcAft>
              <a:buSzPts val="2400"/>
              <a:buNone/>
              <a:defRPr sz="2400">
                <a:highlight>
                  <a:srgbClr val="FFFFFF"/>
                </a:highlight>
              </a:defRPr>
            </a:lvl4pPr>
            <a:lvl5pPr lvl="4" rtl="0" algn="ctr">
              <a:spcBef>
                <a:spcPts val="0"/>
              </a:spcBef>
              <a:spcAft>
                <a:spcPts val="0"/>
              </a:spcAft>
              <a:buSzPts val="2400"/>
              <a:buNone/>
              <a:defRPr sz="2400">
                <a:highlight>
                  <a:srgbClr val="FFFFFF"/>
                </a:highlight>
              </a:defRPr>
            </a:lvl5pPr>
            <a:lvl6pPr lvl="5" rtl="0" algn="ctr">
              <a:spcBef>
                <a:spcPts val="0"/>
              </a:spcBef>
              <a:spcAft>
                <a:spcPts val="0"/>
              </a:spcAft>
              <a:buSzPts val="2400"/>
              <a:buNone/>
              <a:defRPr sz="2400">
                <a:highlight>
                  <a:srgbClr val="FFFFFF"/>
                </a:highlight>
              </a:defRPr>
            </a:lvl6pPr>
            <a:lvl7pPr lvl="6" rtl="0" algn="ctr">
              <a:spcBef>
                <a:spcPts val="0"/>
              </a:spcBef>
              <a:spcAft>
                <a:spcPts val="0"/>
              </a:spcAft>
              <a:buSzPts val="2400"/>
              <a:buNone/>
              <a:defRPr sz="2400">
                <a:highlight>
                  <a:srgbClr val="FFFFFF"/>
                </a:highlight>
              </a:defRPr>
            </a:lvl7pPr>
            <a:lvl8pPr lvl="7" rtl="0" algn="ctr">
              <a:spcBef>
                <a:spcPts val="0"/>
              </a:spcBef>
              <a:spcAft>
                <a:spcPts val="0"/>
              </a:spcAft>
              <a:buSzPts val="2400"/>
              <a:buNone/>
              <a:defRPr sz="2400">
                <a:highlight>
                  <a:srgbClr val="FFFFFF"/>
                </a:highlight>
              </a:defRPr>
            </a:lvl8pPr>
            <a:lvl9pPr lvl="8" rtl="0" algn="ctr">
              <a:spcBef>
                <a:spcPts val="0"/>
              </a:spcBef>
              <a:spcAft>
                <a:spcPts val="0"/>
              </a:spcAft>
              <a:buSzPts val="2400"/>
              <a:buNone/>
              <a:defRPr sz="2400">
                <a:highlight>
                  <a:srgbClr val="FFFFFF"/>
                </a:highlight>
              </a:defRPr>
            </a:lvl9pPr>
          </a:lstStyle>
          <a:p/>
        </p:txBody>
      </p:sp>
      <p:sp>
        <p:nvSpPr>
          <p:cNvPr id="144" name="Google Shape;144;p23"/>
          <p:cNvSpPr txBox="1"/>
          <p:nvPr>
            <p:ph idx="1" type="subTitle"/>
          </p:nvPr>
        </p:nvSpPr>
        <p:spPr>
          <a:xfrm>
            <a:off x="4744403" y="1792750"/>
            <a:ext cx="2632500" cy="104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45" name="Google Shape;145;p23"/>
          <p:cNvSpPr txBox="1"/>
          <p:nvPr/>
        </p:nvSpPr>
        <p:spPr>
          <a:xfrm>
            <a:off x="4744400" y="3296550"/>
            <a:ext cx="3062400" cy="10191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100">
                <a:solidFill>
                  <a:schemeClr val="dk1"/>
                </a:solidFill>
                <a:latin typeface="Questrial"/>
                <a:ea typeface="Questrial"/>
                <a:cs typeface="Questrial"/>
                <a:sym typeface="Questrial"/>
              </a:rPr>
              <a:t>CREDITS: This presentation template was created by </a:t>
            </a:r>
            <a:r>
              <a:rPr lang="en" sz="1100">
                <a:solidFill>
                  <a:schemeClr val="dk1"/>
                </a:solidFill>
                <a:uFill>
                  <a:noFill/>
                </a:uFill>
                <a:latin typeface="Questrial"/>
                <a:ea typeface="Questrial"/>
                <a:cs typeface="Questrial"/>
                <a:sym typeface="Questrial"/>
                <a:hlinkClick r:id="rId2">
                  <a:extLst>
                    <a:ext uri="{A12FA001-AC4F-418D-AE19-62706E023703}">
                      <ahyp:hlinkClr val="tx"/>
                    </a:ext>
                  </a:extLst>
                </a:hlinkClick>
              </a:rPr>
              <a:t>Slidesgo</a:t>
            </a:r>
            <a:r>
              <a:rPr lang="en" sz="1100">
                <a:solidFill>
                  <a:schemeClr val="dk1"/>
                </a:solidFill>
                <a:latin typeface="Questrial"/>
                <a:ea typeface="Questrial"/>
                <a:cs typeface="Questrial"/>
                <a:sym typeface="Questrial"/>
              </a:rPr>
              <a:t>, including icons by </a:t>
            </a:r>
            <a:r>
              <a:rPr lang="en" sz="1100">
                <a:solidFill>
                  <a:schemeClr val="dk1"/>
                </a:solidFill>
                <a:uFill>
                  <a:noFill/>
                </a:uFill>
                <a:latin typeface="Questrial"/>
                <a:ea typeface="Questrial"/>
                <a:cs typeface="Questrial"/>
                <a:sym typeface="Questrial"/>
                <a:hlinkClick r:id="rId3">
                  <a:extLst>
                    <a:ext uri="{A12FA001-AC4F-418D-AE19-62706E023703}">
                      <ahyp:hlinkClr val="tx"/>
                    </a:ext>
                  </a:extLst>
                </a:hlinkClick>
              </a:rPr>
              <a:t>Flaticon</a:t>
            </a:r>
            <a:r>
              <a:rPr lang="en" sz="1100">
                <a:solidFill>
                  <a:schemeClr val="dk1"/>
                </a:solidFill>
                <a:latin typeface="Questrial"/>
                <a:ea typeface="Questrial"/>
                <a:cs typeface="Questrial"/>
                <a:sym typeface="Questrial"/>
              </a:rPr>
              <a:t>, and infographics &amp; images by </a:t>
            </a:r>
            <a:r>
              <a:rPr lang="en" sz="1100">
                <a:solidFill>
                  <a:schemeClr val="dk1"/>
                </a:solidFill>
                <a:uFill>
                  <a:noFill/>
                </a:uFill>
                <a:latin typeface="Questrial"/>
                <a:ea typeface="Questrial"/>
                <a:cs typeface="Questrial"/>
                <a:sym typeface="Questrial"/>
                <a:hlinkClick r:id="rId4">
                  <a:extLst>
                    <a:ext uri="{A12FA001-AC4F-418D-AE19-62706E023703}">
                      <ahyp:hlinkClr val="tx"/>
                    </a:ext>
                  </a:extLst>
                </a:hlinkClick>
              </a:rPr>
              <a:t>Freepik</a:t>
            </a:r>
            <a:r>
              <a:rPr lang="en" sz="1100">
                <a:solidFill>
                  <a:schemeClr val="dk1"/>
                </a:solidFill>
                <a:latin typeface="Questrial"/>
                <a:ea typeface="Questrial"/>
                <a:cs typeface="Questrial"/>
                <a:sym typeface="Questrial"/>
              </a:rPr>
              <a:t>. </a:t>
            </a:r>
            <a:endParaRPr sz="1100">
              <a:solidFill>
                <a:schemeClr val="dk1"/>
              </a:solidFill>
              <a:latin typeface="Questrial"/>
              <a:ea typeface="Questrial"/>
              <a:cs typeface="Questrial"/>
              <a:sym typeface="Questrial"/>
            </a:endParaRPr>
          </a:p>
          <a:p>
            <a:pPr indent="0" lvl="0" marL="0" rtl="0" algn="l">
              <a:spcBef>
                <a:spcPts val="300"/>
              </a:spcBef>
              <a:spcAft>
                <a:spcPts val="0"/>
              </a:spcAft>
              <a:buNone/>
            </a:pPr>
            <a:r>
              <a:t/>
            </a:r>
            <a:endParaRPr sz="1100">
              <a:solidFill>
                <a:schemeClr val="dk1"/>
              </a:solidFill>
              <a:latin typeface="Questrial"/>
              <a:ea typeface="Questrial"/>
              <a:cs typeface="Questrial"/>
              <a:sym typeface="Quest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2">
  <p:cSld name="BIG_NUMBER_1_2_1_1_2_1">
    <p:spTree>
      <p:nvGrpSpPr>
        <p:cNvPr id="146" name="Shape 146"/>
        <p:cNvGrpSpPr/>
        <p:nvPr/>
      </p:nvGrpSpPr>
      <p:grpSpPr>
        <a:xfrm>
          <a:off x="0" y="0"/>
          <a:ext cx="0" cy="0"/>
          <a:chOff x="0" y="0"/>
          <a:chExt cx="0" cy="0"/>
        </a:xfrm>
      </p:grpSpPr>
      <p:sp>
        <p:nvSpPr>
          <p:cNvPr id="147" name="Google Shape;147;p24"/>
          <p:cNvSpPr/>
          <p:nvPr/>
        </p:nvSpPr>
        <p:spPr>
          <a:xfrm>
            <a:off x="122400" y="118650"/>
            <a:ext cx="8899200" cy="4906200"/>
          </a:xfrm>
          <a:prstGeom prst="rect">
            <a:avLst/>
          </a:prstGeom>
          <a:noFill/>
          <a:ln cap="flat" cmpd="sng" w="9525">
            <a:solidFill>
              <a:srgbClr val="E1B6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txBox="1"/>
          <p:nvPr>
            <p:ph type="title"/>
          </p:nvPr>
        </p:nvSpPr>
        <p:spPr>
          <a:xfrm>
            <a:off x="-824250" y="319450"/>
            <a:ext cx="10792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highlight>
                  <a:srgbClr val="FFFFFF"/>
                </a:highlight>
              </a:defRPr>
            </a:lvl1pPr>
            <a:lvl2pPr lvl="1" rtl="0" algn="ctr">
              <a:spcBef>
                <a:spcPts val="0"/>
              </a:spcBef>
              <a:spcAft>
                <a:spcPts val="0"/>
              </a:spcAft>
              <a:buSzPts val="2400"/>
              <a:buNone/>
              <a:defRPr sz="2400">
                <a:highlight>
                  <a:srgbClr val="FFFFFF"/>
                </a:highlight>
              </a:defRPr>
            </a:lvl2pPr>
            <a:lvl3pPr lvl="2" rtl="0" algn="ctr">
              <a:spcBef>
                <a:spcPts val="0"/>
              </a:spcBef>
              <a:spcAft>
                <a:spcPts val="0"/>
              </a:spcAft>
              <a:buSzPts val="2400"/>
              <a:buNone/>
              <a:defRPr sz="2400">
                <a:highlight>
                  <a:srgbClr val="FFFFFF"/>
                </a:highlight>
              </a:defRPr>
            </a:lvl3pPr>
            <a:lvl4pPr lvl="3" rtl="0" algn="ctr">
              <a:spcBef>
                <a:spcPts val="0"/>
              </a:spcBef>
              <a:spcAft>
                <a:spcPts val="0"/>
              </a:spcAft>
              <a:buSzPts val="2400"/>
              <a:buNone/>
              <a:defRPr sz="2400">
                <a:highlight>
                  <a:srgbClr val="FFFFFF"/>
                </a:highlight>
              </a:defRPr>
            </a:lvl4pPr>
            <a:lvl5pPr lvl="4" rtl="0" algn="ctr">
              <a:spcBef>
                <a:spcPts val="0"/>
              </a:spcBef>
              <a:spcAft>
                <a:spcPts val="0"/>
              </a:spcAft>
              <a:buSzPts val="2400"/>
              <a:buNone/>
              <a:defRPr sz="2400">
                <a:highlight>
                  <a:srgbClr val="FFFFFF"/>
                </a:highlight>
              </a:defRPr>
            </a:lvl5pPr>
            <a:lvl6pPr lvl="5" rtl="0" algn="ctr">
              <a:spcBef>
                <a:spcPts val="0"/>
              </a:spcBef>
              <a:spcAft>
                <a:spcPts val="0"/>
              </a:spcAft>
              <a:buSzPts val="2400"/>
              <a:buNone/>
              <a:defRPr sz="2400">
                <a:highlight>
                  <a:srgbClr val="FFFFFF"/>
                </a:highlight>
              </a:defRPr>
            </a:lvl6pPr>
            <a:lvl7pPr lvl="6" rtl="0" algn="ctr">
              <a:spcBef>
                <a:spcPts val="0"/>
              </a:spcBef>
              <a:spcAft>
                <a:spcPts val="0"/>
              </a:spcAft>
              <a:buSzPts val="2400"/>
              <a:buNone/>
              <a:defRPr sz="2400">
                <a:highlight>
                  <a:srgbClr val="FFFFFF"/>
                </a:highlight>
              </a:defRPr>
            </a:lvl7pPr>
            <a:lvl8pPr lvl="7" rtl="0" algn="ctr">
              <a:spcBef>
                <a:spcPts val="0"/>
              </a:spcBef>
              <a:spcAft>
                <a:spcPts val="0"/>
              </a:spcAft>
              <a:buSzPts val="2400"/>
              <a:buNone/>
              <a:defRPr sz="2400">
                <a:highlight>
                  <a:srgbClr val="FFFFFF"/>
                </a:highlight>
              </a:defRPr>
            </a:lvl8pPr>
            <a:lvl9pPr lvl="8" rtl="0" algn="ctr">
              <a:spcBef>
                <a:spcPts val="0"/>
              </a:spcBef>
              <a:spcAft>
                <a:spcPts val="0"/>
              </a:spcAft>
              <a:buSzPts val="2400"/>
              <a:buNone/>
              <a:defRPr sz="2400">
                <a:highlight>
                  <a:srgbClr val="FFFFFF"/>
                </a:highlight>
              </a:defRPr>
            </a:lvl9pPr>
          </a:lstStyle>
          <a:p/>
        </p:txBody>
      </p:sp>
      <p:sp>
        <p:nvSpPr>
          <p:cNvPr id="149" name="Google Shape;149;p24"/>
          <p:cNvSpPr txBox="1"/>
          <p:nvPr>
            <p:ph idx="1" type="body"/>
          </p:nvPr>
        </p:nvSpPr>
        <p:spPr>
          <a:xfrm>
            <a:off x="856300" y="1512450"/>
            <a:ext cx="3295500" cy="28218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rgbClr val="E1B653"/>
              </a:buClr>
              <a:buSzPts val="1000"/>
              <a:buFont typeface="Questrial"/>
              <a:buChar char="●"/>
              <a:defRPr sz="1000">
                <a:solidFill>
                  <a:schemeClr val="dk1"/>
                </a:solidFill>
                <a:latin typeface="Questrial"/>
                <a:ea typeface="Questrial"/>
                <a:cs typeface="Questrial"/>
                <a:sym typeface="Questrial"/>
              </a:defRPr>
            </a:lvl1pPr>
            <a:lvl2pPr indent="-292100" lvl="1" marL="9144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2pPr>
            <a:lvl3pPr indent="-292100" lvl="2" marL="13716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3pPr>
            <a:lvl4pPr indent="-292100" lvl="3" marL="18288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4pPr>
            <a:lvl5pPr indent="-292100" lvl="4" marL="22860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5pPr>
            <a:lvl6pPr indent="-292100" lvl="5" marL="27432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6pPr>
            <a:lvl7pPr indent="-292100" lvl="6" marL="32004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7pPr>
            <a:lvl8pPr indent="-292100" lvl="7" marL="36576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8pPr>
            <a:lvl9pPr indent="-292100" lvl="8" marL="41148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9pPr>
          </a:lstStyle>
          <a:p/>
        </p:txBody>
      </p:sp>
      <p:sp>
        <p:nvSpPr>
          <p:cNvPr id="150" name="Google Shape;150;p24"/>
          <p:cNvSpPr txBox="1"/>
          <p:nvPr>
            <p:ph idx="2" type="body"/>
          </p:nvPr>
        </p:nvSpPr>
        <p:spPr>
          <a:xfrm>
            <a:off x="4901200" y="1512450"/>
            <a:ext cx="3295500" cy="28218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rgbClr val="E1B653"/>
              </a:buClr>
              <a:buSzPts val="1000"/>
              <a:buFont typeface="Questrial"/>
              <a:buChar char="●"/>
              <a:defRPr sz="1000">
                <a:solidFill>
                  <a:schemeClr val="dk1"/>
                </a:solidFill>
                <a:latin typeface="Questrial"/>
                <a:ea typeface="Questrial"/>
                <a:cs typeface="Questrial"/>
                <a:sym typeface="Questrial"/>
              </a:defRPr>
            </a:lvl1pPr>
            <a:lvl2pPr indent="-292100" lvl="1" marL="9144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2pPr>
            <a:lvl3pPr indent="-292100" lvl="2" marL="13716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3pPr>
            <a:lvl4pPr indent="-292100" lvl="3" marL="18288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4pPr>
            <a:lvl5pPr indent="-292100" lvl="4" marL="22860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5pPr>
            <a:lvl6pPr indent="-292100" lvl="5" marL="27432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6pPr>
            <a:lvl7pPr indent="-292100" lvl="6" marL="32004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7pPr>
            <a:lvl8pPr indent="-292100" lvl="7" marL="36576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8pPr>
            <a:lvl9pPr indent="-292100" lvl="8" marL="4114800" rtl="0">
              <a:lnSpc>
                <a:spcPct val="150000"/>
              </a:lnSpc>
              <a:spcBef>
                <a:spcPts val="0"/>
              </a:spcBef>
              <a:spcAft>
                <a:spcPts val="0"/>
              </a:spcAft>
              <a:buClr>
                <a:schemeClr val="dk1"/>
              </a:buClr>
              <a:buSzPts val="1000"/>
              <a:buFont typeface="Questrial"/>
              <a:buChar char="■"/>
              <a:defRPr sz="1000">
                <a:solidFill>
                  <a:schemeClr val="dk1"/>
                </a:solidFill>
                <a:latin typeface="Questrial"/>
                <a:ea typeface="Questrial"/>
                <a:cs typeface="Questrial"/>
                <a:sym typeface="Quest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IG_NUMBER_1_2_1_1_2_1_1">
    <p:spTree>
      <p:nvGrpSpPr>
        <p:cNvPr id="151" name="Shape 151"/>
        <p:cNvGrpSpPr/>
        <p:nvPr/>
      </p:nvGrpSpPr>
      <p:grpSpPr>
        <a:xfrm>
          <a:off x="0" y="0"/>
          <a:ext cx="0" cy="0"/>
          <a:chOff x="0" y="0"/>
          <a:chExt cx="0" cy="0"/>
        </a:xfrm>
      </p:grpSpPr>
      <p:sp>
        <p:nvSpPr>
          <p:cNvPr id="152" name="Google Shape;152;p25"/>
          <p:cNvSpPr/>
          <p:nvPr/>
        </p:nvSpPr>
        <p:spPr>
          <a:xfrm>
            <a:off x="122400" y="118650"/>
            <a:ext cx="8899200" cy="4906200"/>
          </a:xfrm>
          <a:prstGeom prst="rect">
            <a:avLst/>
          </a:prstGeom>
          <a:noFill/>
          <a:ln cap="flat" cmpd="sng" w="9525">
            <a:solidFill>
              <a:srgbClr val="E1B6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3" name="Shape 15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15" name="Shape 15"/>
        <p:cNvGrpSpPr/>
        <p:nvPr/>
      </p:nvGrpSpPr>
      <p:grpSpPr>
        <a:xfrm>
          <a:off x="0" y="0"/>
          <a:ext cx="0" cy="0"/>
          <a:chOff x="0" y="0"/>
          <a:chExt cx="0" cy="0"/>
        </a:xfrm>
      </p:grpSpPr>
      <p:sp>
        <p:nvSpPr>
          <p:cNvPr id="16" name="Google Shape;16;p4"/>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4"/>
          <p:cNvSpPr txBox="1"/>
          <p:nvPr>
            <p:ph hasCustomPrompt="1" type="title"/>
          </p:nvPr>
        </p:nvSpPr>
        <p:spPr>
          <a:xfrm>
            <a:off x="1281263" y="540829"/>
            <a:ext cx="1451400" cy="48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18" name="Google Shape;18;p4"/>
          <p:cNvSpPr txBox="1"/>
          <p:nvPr>
            <p:ph idx="2" type="title"/>
          </p:nvPr>
        </p:nvSpPr>
        <p:spPr>
          <a:xfrm>
            <a:off x="1103963" y="792660"/>
            <a:ext cx="1806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 name="Google Shape;19;p4"/>
          <p:cNvSpPr txBox="1"/>
          <p:nvPr>
            <p:ph idx="1" type="subTitle"/>
          </p:nvPr>
        </p:nvSpPr>
        <p:spPr>
          <a:xfrm>
            <a:off x="1064963" y="1283975"/>
            <a:ext cx="188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0" name="Google Shape;20;p4"/>
          <p:cNvSpPr txBox="1"/>
          <p:nvPr>
            <p:ph hasCustomPrompt="1" idx="3" type="title"/>
          </p:nvPr>
        </p:nvSpPr>
        <p:spPr>
          <a:xfrm>
            <a:off x="3846302" y="540829"/>
            <a:ext cx="1451400" cy="48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1" name="Google Shape;21;p4"/>
          <p:cNvSpPr txBox="1"/>
          <p:nvPr>
            <p:ph idx="4" type="title"/>
          </p:nvPr>
        </p:nvSpPr>
        <p:spPr>
          <a:xfrm>
            <a:off x="3669002" y="792535"/>
            <a:ext cx="1806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 name="Google Shape;22;p4"/>
          <p:cNvSpPr txBox="1"/>
          <p:nvPr>
            <p:ph idx="5" type="subTitle"/>
          </p:nvPr>
        </p:nvSpPr>
        <p:spPr>
          <a:xfrm>
            <a:off x="3630002" y="1283850"/>
            <a:ext cx="188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 name="Google Shape;23;p4"/>
          <p:cNvSpPr txBox="1"/>
          <p:nvPr>
            <p:ph hasCustomPrompt="1" idx="6" type="title"/>
          </p:nvPr>
        </p:nvSpPr>
        <p:spPr>
          <a:xfrm>
            <a:off x="6411314" y="540829"/>
            <a:ext cx="1451400" cy="48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4" name="Google Shape;24;p4"/>
          <p:cNvSpPr txBox="1"/>
          <p:nvPr>
            <p:ph idx="7" type="title"/>
          </p:nvPr>
        </p:nvSpPr>
        <p:spPr>
          <a:xfrm>
            <a:off x="6234014" y="792535"/>
            <a:ext cx="1806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5" name="Google Shape;25;p4"/>
          <p:cNvSpPr txBox="1"/>
          <p:nvPr>
            <p:ph idx="8" type="subTitle"/>
          </p:nvPr>
        </p:nvSpPr>
        <p:spPr>
          <a:xfrm>
            <a:off x="6195014" y="1283850"/>
            <a:ext cx="188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6" name="Google Shape;26;p4"/>
          <p:cNvSpPr txBox="1"/>
          <p:nvPr>
            <p:ph hasCustomPrompt="1" idx="9" type="title"/>
          </p:nvPr>
        </p:nvSpPr>
        <p:spPr>
          <a:xfrm>
            <a:off x="1281263" y="1744931"/>
            <a:ext cx="1451400" cy="48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27" name="Google Shape;27;p4"/>
          <p:cNvSpPr txBox="1"/>
          <p:nvPr>
            <p:ph idx="13" type="title"/>
          </p:nvPr>
        </p:nvSpPr>
        <p:spPr>
          <a:xfrm>
            <a:off x="1103963" y="2002510"/>
            <a:ext cx="1806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 name="Google Shape;28;p4"/>
          <p:cNvSpPr txBox="1"/>
          <p:nvPr>
            <p:ph idx="14" type="subTitle"/>
          </p:nvPr>
        </p:nvSpPr>
        <p:spPr>
          <a:xfrm>
            <a:off x="1064963" y="2494407"/>
            <a:ext cx="188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9" name="Google Shape;29;p4"/>
          <p:cNvSpPr txBox="1"/>
          <p:nvPr>
            <p:ph hasCustomPrompt="1" idx="15" type="title"/>
          </p:nvPr>
        </p:nvSpPr>
        <p:spPr>
          <a:xfrm>
            <a:off x="3846302" y="1744806"/>
            <a:ext cx="1451400" cy="48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0" name="Google Shape;30;p4"/>
          <p:cNvSpPr txBox="1"/>
          <p:nvPr>
            <p:ph idx="16" type="title"/>
          </p:nvPr>
        </p:nvSpPr>
        <p:spPr>
          <a:xfrm>
            <a:off x="3669002" y="2002385"/>
            <a:ext cx="1806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1" name="Google Shape;31;p4"/>
          <p:cNvSpPr txBox="1"/>
          <p:nvPr>
            <p:ph idx="17" type="subTitle"/>
          </p:nvPr>
        </p:nvSpPr>
        <p:spPr>
          <a:xfrm>
            <a:off x="3630002" y="2494282"/>
            <a:ext cx="188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2" name="Google Shape;32;p4"/>
          <p:cNvSpPr txBox="1"/>
          <p:nvPr>
            <p:ph hasCustomPrompt="1" idx="18" type="title"/>
          </p:nvPr>
        </p:nvSpPr>
        <p:spPr>
          <a:xfrm>
            <a:off x="6411314" y="1744806"/>
            <a:ext cx="1451400" cy="480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2000"/>
              <a:buNone/>
              <a:defRPr sz="12000">
                <a:solidFill>
                  <a:schemeClr val="accent1"/>
                </a:solidFill>
              </a:defRPr>
            </a:lvl2pPr>
            <a:lvl3pPr lvl="2" rtl="0" algn="ctr">
              <a:spcBef>
                <a:spcPts val="0"/>
              </a:spcBef>
              <a:spcAft>
                <a:spcPts val="0"/>
              </a:spcAft>
              <a:buClr>
                <a:schemeClr val="accent1"/>
              </a:buClr>
              <a:buSzPts val="12000"/>
              <a:buNone/>
              <a:defRPr sz="12000">
                <a:solidFill>
                  <a:schemeClr val="accent1"/>
                </a:solidFill>
              </a:defRPr>
            </a:lvl3pPr>
            <a:lvl4pPr lvl="3" rtl="0" algn="ctr">
              <a:spcBef>
                <a:spcPts val="0"/>
              </a:spcBef>
              <a:spcAft>
                <a:spcPts val="0"/>
              </a:spcAft>
              <a:buClr>
                <a:schemeClr val="accent1"/>
              </a:buClr>
              <a:buSzPts val="12000"/>
              <a:buNone/>
              <a:defRPr sz="12000">
                <a:solidFill>
                  <a:schemeClr val="accent1"/>
                </a:solidFill>
              </a:defRPr>
            </a:lvl4pPr>
            <a:lvl5pPr lvl="4" rtl="0" algn="ctr">
              <a:spcBef>
                <a:spcPts val="0"/>
              </a:spcBef>
              <a:spcAft>
                <a:spcPts val="0"/>
              </a:spcAft>
              <a:buClr>
                <a:schemeClr val="accent1"/>
              </a:buClr>
              <a:buSzPts val="12000"/>
              <a:buNone/>
              <a:defRPr sz="12000">
                <a:solidFill>
                  <a:schemeClr val="accent1"/>
                </a:solidFill>
              </a:defRPr>
            </a:lvl5pPr>
            <a:lvl6pPr lvl="5" rtl="0" algn="ctr">
              <a:spcBef>
                <a:spcPts val="0"/>
              </a:spcBef>
              <a:spcAft>
                <a:spcPts val="0"/>
              </a:spcAft>
              <a:buClr>
                <a:schemeClr val="accent1"/>
              </a:buClr>
              <a:buSzPts val="12000"/>
              <a:buNone/>
              <a:defRPr sz="12000">
                <a:solidFill>
                  <a:schemeClr val="accent1"/>
                </a:solidFill>
              </a:defRPr>
            </a:lvl6pPr>
            <a:lvl7pPr lvl="6" rtl="0" algn="ctr">
              <a:spcBef>
                <a:spcPts val="0"/>
              </a:spcBef>
              <a:spcAft>
                <a:spcPts val="0"/>
              </a:spcAft>
              <a:buClr>
                <a:schemeClr val="accent1"/>
              </a:buClr>
              <a:buSzPts val="12000"/>
              <a:buNone/>
              <a:defRPr sz="12000">
                <a:solidFill>
                  <a:schemeClr val="accent1"/>
                </a:solidFill>
              </a:defRPr>
            </a:lvl7pPr>
            <a:lvl8pPr lvl="7" rtl="0" algn="ctr">
              <a:spcBef>
                <a:spcPts val="0"/>
              </a:spcBef>
              <a:spcAft>
                <a:spcPts val="0"/>
              </a:spcAft>
              <a:buClr>
                <a:schemeClr val="accent1"/>
              </a:buClr>
              <a:buSzPts val="12000"/>
              <a:buNone/>
              <a:defRPr sz="12000">
                <a:solidFill>
                  <a:schemeClr val="accent1"/>
                </a:solidFill>
              </a:defRPr>
            </a:lvl8pPr>
            <a:lvl9pPr lvl="8" rtl="0" algn="ctr">
              <a:spcBef>
                <a:spcPts val="0"/>
              </a:spcBef>
              <a:spcAft>
                <a:spcPts val="0"/>
              </a:spcAft>
              <a:buClr>
                <a:schemeClr val="accent1"/>
              </a:buClr>
              <a:buSzPts val="12000"/>
              <a:buNone/>
              <a:defRPr sz="12000">
                <a:solidFill>
                  <a:schemeClr val="accent1"/>
                </a:solidFill>
              </a:defRPr>
            </a:lvl9pPr>
          </a:lstStyle>
          <a:p>
            <a:r>
              <a:t>xx%</a:t>
            </a:r>
          </a:p>
        </p:txBody>
      </p:sp>
      <p:sp>
        <p:nvSpPr>
          <p:cNvPr id="33" name="Google Shape;33;p4"/>
          <p:cNvSpPr txBox="1"/>
          <p:nvPr>
            <p:ph idx="19" type="title"/>
          </p:nvPr>
        </p:nvSpPr>
        <p:spPr>
          <a:xfrm>
            <a:off x="6234014" y="2002385"/>
            <a:ext cx="1806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4" name="Google Shape;34;p4"/>
          <p:cNvSpPr txBox="1"/>
          <p:nvPr>
            <p:ph idx="20" type="subTitle"/>
          </p:nvPr>
        </p:nvSpPr>
        <p:spPr>
          <a:xfrm>
            <a:off x="6195014" y="2494282"/>
            <a:ext cx="1884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type="secHead">
  <p:cSld name="SECTION_HEADER">
    <p:spTree>
      <p:nvGrpSpPr>
        <p:cNvPr id="35" name="Shape 35"/>
        <p:cNvGrpSpPr/>
        <p:nvPr/>
      </p:nvGrpSpPr>
      <p:grpSpPr>
        <a:xfrm>
          <a:off x="0" y="0"/>
          <a:ext cx="0" cy="0"/>
          <a:chOff x="0" y="0"/>
          <a:chExt cx="0" cy="0"/>
        </a:xfrm>
      </p:grpSpPr>
      <p:sp>
        <p:nvSpPr>
          <p:cNvPr id="36" name="Google Shape;36;p5"/>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ph type="title"/>
          </p:nvPr>
        </p:nvSpPr>
        <p:spPr>
          <a:xfrm>
            <a:off x="5367650" y="3081050"/>
            <a:ext cx="3331200" cy="8418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sp>
        <p:nvSpPr>
          <p:cNvPr id="38" name="Google Shape;38;p5"/>
          <p:cNvSpPr txBox="1"/>
          <p:nvPr>
            <p:ph idx="1" type="subTitle"/>
          </p:nvPr>
        </p:nvSpPr>
        <p:spPr>
          <a:xfrm>
            <a:off x="5367650" y="3870909"/>
            <a:ext cx="19122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39" name="Google Shape;39;p5"/>
          <p:cNvSpPr txBox="1"/>
          <p:nvPr>
            <p:ph hasCustomPrompt="1" idx="2" type="title"/>
          </p:nvPr>
        </p:nvSpPr>
        <p:spPr>
          <a:xfrm>
            <a:off x="3186704" y="3998318"/>
            <a:ext cx="4011300" cy="7560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5"/>
              </a:buClr>
              <a:buSzPts val="13000"/>
              <a:buNone/>
              <a:defRPr sz="13000">
                <a:solidFill>
                  <a:schemeClr val="accent5"/>
                </a:solidFill>
              </a:defRPr>
            </a:lvl1pPr>
            <a:lvl2pPr lvl="1" rtl="0">
              <a:spcBef>
                <a:spcPts val="0"/>
              </a:spcBef>
              <a:spcAft>
                <a:spcPts val="0"/>
              </a:spcAft>
              <a:buClr>
                <a:srgbClr val="E1B653"/>
              </a:buClr>
              <a:buSzPts val="13000"/>
              <a:buNone/>
              <a:defRPr sz="13000">
                <a:solidFill>
                  <a:srgbClr val="E1B653"/>
                </a:solidFill>
              </a:defRPr>
            </a:lvl2pPr>
            <a:lvl3pPr lvl="2" rtl="0">
              <a:spcBef>
                <a:spcPts val="0"/>
              </a:spcBef>
              <a:spcAft>
                <a:spcPts val="0"/>
              </a:spcAft>
              <a:buClr>
                <a:srgbClr val="E1B653"/>
              </a:buClr>
              <a:buSzPts val="13000"/>
              <a:buNone/>
              <a:defRPr sz="13000">
                <a:solidFill>
                  <a:srgbClr val="E1B653"/>
                </a:solidFill>
              </a:defRPr>
            </a:lvl3pPr>
            <a:lvl4pPr lvl="3" rtl="0">
              <a:spcBef>
                <a:spcPts val="0"/>
              </a:spcBef>
              <a:spcAft>
                <a:spcPts val="0"/>
              </a:spcAft>
              <a:buClr>
                <a:srgbClr val="E1B653"/>
              </a:buClr>
              <a:buSzPts val="13000"/>
              <a:buNone/>
              <a:defRPr sz="13000">
                <a:solidFill>
                  <a:srgbClr val="E1B653"/>
                </a:solidFill>
              </a:defRPr>
            </a:lvl4pPr>
            <a:lvl5pPr lvl="4" rtl="0">
              <a:spcBef>
                <a:spcPts val="0"/>
              </a:spcBef>
              <a:spcAft>
                <a:spcPts val="0"/>
              </a:spcAft>
              <a:buClr>
                <a:srgbClr val="E1B653"/>
              </a:buClr>
              <a:buSzPts val="13000"/>
              <a:buNone/>
              <a:defRPr sz="13000">
                <a:solidFill>
                  <a:srgbClr val="E1B653"/>
                </a:solidFill>
              </a:defRPr>
            </a:lvl5pPr>
            <a:lvl6pPr lvl="5" rtl="0">
              <a:spcBef>
                <a:spcPts val="0"/>
              </a:spcBef>
              <a:spcAft>
                <a:spcPts val="0"/>
              </a:spcAft>
              <a:buClr>
                <a:srgbClr val="E1B653"/>
              </a:buClr>
              <a:buSzPts val="13000"/>
              <a:buNone/>
              <a:defRPr sz="13000">
                <a:solidFill>
                  <a:srgbClr val="E1B653"/>
                </a:solidFill>
              </a:defRPr>
            </a:lvl6pPr>
            <a:lvl7pPr lvl="6" rtl="0">
              <a:spcBef>
                <a:spcPts val="0"/>
              </a:spcBef>
              <a:spcAft>
                <a:spcPts val="0"/>
              </a:spcAft>
              <a:buClr>
                <a:srgbClr val="E1B653"/>
              </a:buClr>
              <a:buSzPts val="13000"/>
              <a:buNone/>
              <a:defRPr sz="13000">
                <a:solidFill>
                  <a:srgbClr val="E1B653"/>
                </a:solidFill>
              </a:defRPr>
            </a:lvl7pPr>
            <a:lvl8pPr lvl="7" rtl="0">
              <a:spcBef>
                <a:spcPts val="0"/>
              </a:spcBef>
              <a:spcAft>
                <a:spcPts val="0"/>
              </a:spcAft>
              <a:buClr>
                <a:srgbClr val="E1B653"/>
              </a:buClr>
              <a:buSzPts val="13000"/>
              <a:buNone/>
              <a:defRPr sz="13000">
                <a:solidFill>
                  <a:srgbClr val="E1B653"/>
                </a:solidFill>
              </a:defRPr>
            </a:lvl8pPr>
            <a:lvl9pPr lvl="8" rtl="0">
              <a:spcBef>
                <a:spcPts val="0"/>
              </a:spcBef>
              <a:spcAft>
                <a:spcPts val="0"/>
              </a:spcAft>
              <a:buClr>
                <a:srgbClr val="E1B653"/>
              </a:buClr>
              <a:buSzPts val="13000"/>
              <a:buNone/>
              <a:defRPr sz="13000">
                <a:solidFill>
                  <a:srgbClr val="E1B653"/>
                </a:solidFill>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HEADER_1_2">
    <p:spTree>
      <p:nvGrpSpPr>
        <p:cNvPr id="40" name="Shape 40"/>
        <p:cNvGrpSpPr/>
        <p:nvPr/>
      </p:nvGrpSpPr>
      <p:grpSpPr>
        <a:xfrm>
          <a:off x="0" y="0"/>
          <a:ext cx="0" cy="0"/>
          <a:chOff x="0" y="0"/>
          <a:chExt cx="0" cy="0"/>
        </a:xfrm>
      </p:grpSpPr>
      <p:sp>
        <p:nvSpPr>
          <p:cNvPr id="41" name="Google Shape;41;p6"/>
          <p:cNvSpPr/>
          <p:nvPr/>
        </p:nvSpPr>
        <p:spPr>
          <a:xfrm>
            <a:off x="122400" y="775750"/>
            <a:ext cx="8899200" cy="424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type="title"/>
          </p:nvPr>
        </p:nvSpPr>
        <p:spPr>
          <a:xfrm>
            <a:off x="-824250" y="319450"/>
            <a:ext cx="10792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highlight>
                  <a:srgbClr val="FFFFFF"/>
                </a:highlight>
              </a:defRPr>
            </a:lvl1pPr>
            <a:lvl2pPr lvl="1" rtl="0" algn="ctr">
              <a:spcBef>
                <a:spcPts val="0"/>
              </a:spcBef>
              <a:spcAft>
                <a:spcPts val="0"/>
              </a:spcAft>
              <a:buSzPts val="2400"/>
              <a:buNone/>
              <a:defRPr sz="2400">
                <a:highlight>
                  <a:srgbClr val="FFFFFF"/>
                </a:highlight>
              </a:defRPr>
            </a:lvl2pPr>
            <a:lvl3pPr lvl="2" rtl="0" algn="ctr">
              <a:spcBef>
                <a:spcPts val="0"/>
              </a:spcBef>
              <a:spcAft>
                <a:spcPts val="0"/>
              </a:spcAft>
              <a:buSzPts val="2400"/>
              <a:buNone/>
              <a:defRPr sz="2400">
                <a:highlight>
                  <a:srgbClr val="FFFFFF"/>
                </a:highlight>
              </a:defRPr>
            </a:lvl3pPr>
            <a:lvl4pPr lvl="3" rtl="0" algn="ctr">
              <a:spcBef>
                <a:spcPts val="0"/>
              </a:spcBef>
              <a:spcAft>
                <a:spcPts val="0"/>
              </a:spcAft>
              <a:buSzPts val="2400"/>
              <a:buNone/>
              <a:defRPr sz="2400">
                <a:highlight>
                  <a:srgbClr val="FFFFFF"/>
                </a:highlight>
              </a:defRPr>
            </a:lvl4pPr>
            <a:lvl5pPr lvl="4" rtl="0" algn="ctr">
              <a:spcBef>
                <a:spcPts val="0"/>
              </a:spcBef>
              <a:spcAft>
                <a:spcPts val="0"/>
              </a:spcAft>
              <a:buSzPts val="2400"/>
              <a:buNone/>
              <a:defRPr sz="2400">
                <a:highlight>
                  <a:srgbClr val="FFFFFF"/>
                </a:highlight>
              </a:defRPr>
            </a:lvl5pPr>
            <a:lvl6pPr lvl="5" rtl="0" algn="ctr">
              <a:spcBef>
                <a:spcPts val="0"/>
              </a:spcBef>
              <a:spcAft>
                <a:spcPts val="0"/>
              </a:spcAft>
              <a:buSzPts val="2400"/>
              <a:buNone/>
              <a:defRPr sz="2400">
                <a:highlight>
                  <a:srgbClr val="FFFFFF"/>
                </a:highlight>
              </a:defRPr>
            </a:lvl6pPr>
            <a:lvl7pPr lvl="6" rtl="0" algn="ctr">
              <a:spcBef>
                <a:spcPts val="0"/>
              </a:spcBef>
              <a:spcAft>
                <a:spcPts val="0"/>
              </a:spcAft>
              <a:buSzPts val="2400"/>
              <a:buNone/>
              <a:defRPr sz="2400">
                <a:highlight>
                  <a:srgbClr val="FFFFFF"/>
                </a:highlight>
              </a:defRPr>
            </a:lvl7pPr>
            <a:lvl8pPr lvl="7" rtl="0" algn="ctr">
              <a:spcBef>
                <a:spcPts val="0"/>
              </a:spcBef>
              <a:spcAft>
                <a:spcPts val="0"/>
              </a:spcAft>
              <a:buSzPts val="2400"/>
              <a:buNone/>
              <a:defRPr sz="2400">
                <a:highlight>
                  <a:srgbClr val="FFFFFF"/>
                </a:highlight>
              </a:defRPr>
            </a:lvl8pPr>
            <a:lvl9pPr lvl="8" rtl="0" algn="ctr">
              <a:spcBef>
                <a:spcPts val="0"/>
              </a:spcBef>
              <a:spcAft>
                <a:spcPts val="0"/>
              </a:spcAft>
              <a:buSzPts val="2400"/>
              <a:buNone/>
              <a:defRPr sz="2400">
                <a:highlight>
                  <a:srgbClr val="FFFFFF"/>
                </a:highlight>
              </a:defRPr>
            </a:lvl9pPr>
          </a:lstStyle>
          <a:p/>
        </p:txBody>
      </p:sp>
      <p:sp>
        <p:nvSpPr>
          <p:cNvPr id="43" name="Google Shape;43;p6"/>
          <p:cNvSpPr txBox="1"/>
          <p:nvPr>
            <p:ph idx="2" type="title"/>
          </p:nvPr>
        </p:nvSpPr>
        <p:spPr>
          <a:xfrm>
            <a:off x="1021154" y="2659121"/>
            <a:ext cx="1419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4" name="Google Shape;44;p6"/>
          <p:cNvSpPr txBox="1"/>
          <p:nvPr>
            <p:ph idx="1" type="subTitle"/>
          </p:nvPr>
        </p:nvSpPr>
        <p:spPr>
          <a:xfrm>
            <a:off x="990497" y="3227219"/>
            <a:ext cx="1481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5" name="Google Shape;45;p6"/>
          <p:cNvSpPr txBox="1"/>
          <p:nvPr>
            <p:ph idx="3" type="title"/>
          </p:nvPr>
        </p:nvSpPr>
        <p:spPr>
          <a:xfrm>
            <a:off x="2915129" y="2659121"/>
            <a:ext cx="1419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6" name="Google Shape;46;p6"/>
          <p:cNvSpPr txBox="1"/>
          <p:nvPr>
            <p:ph idx="4" type="subTitle"/>
          </p:nvPr>
        </p:nvSpPr>
        <p:spPr>
          <a:xfrm>
            <a:off x="2884472" y="3227219"/>
            <a:ext cx="1481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7" name="Google Shape;47;p6"/>
          <p:cNvSpPr txBox="1"/>
          <p:nvPr>
            <p:ph idx="5" type="title"/>
          </p:nvPr>
        </p:nvSpPr>
        <p:spPr>
          <a:xfrm>
            <a:off x="4809104" y="2659121"/>
            <a:ext cx="1419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8" name="Google Shape;48;p6"/>
          <p:cNvSpPr txBox="1"/>
          <p:nvPr>
            <p:ph idx="6" type="subTitle"/>
          </p:nvPr>
        </p:nvSpPr>
        <p:spPr>
          <a:xfrm>
            <a:off x="4778447" y="3227219"/>
            <a:ext cx="1481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9" name="Google Shape;49;p6"/>
          <p:cNvSpPr txBox="1"/>
          <p:nvPr>
            <p:ph idx="7" type="title"/>
          </p:nvPr>
        </p:nvSpPr>
        <p:spPr>
          <a:xfrm>
            <a:off x="6703079" y="2659121"/>
            <a:ext cx="1419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1400"/>
              <a:buNone/>
              <a:defRPr sz="14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0" name="Google Shape;50;p6"/>
          <p:cNvSpPr txBox="1"/>
          <p:nvPr>
            <p:ph idx="8" type="subTitle"/>
          </p:nvPr>
        </p:nvSpPr>
        <p:spPr>
          <a:xfrm>
            <a:off x="6672422" y="3227219"/>
            <a:ext cx="1481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SECTION_HEADER_1">
    <p:spTree>
      <p:nvGrpSpPr>
        <p:cNvPr id="51" name="Shape 51"/>
        <p:cNvGrpSpPr/>
        <p:nvPr/>
      </p:nvGrpSpPr>
      <p:grpSpPr>
        <a:xfrm>
          <a:off x="0" y="0"/>
          <a:ext cx="0" cy="0"/>
          <a:chOff x="0" y="0"/>
          <a:chExt cx="0" cy="0"/>
        </a:xfrm>
      </p:grpSpPr>
      <p:sp>
        <p:nvSpPr>
          <p:cNvPr id="52" name="Google Shape;52;p7"/>
          <p:cNvSpPr/>
          <p:nvPr/>
        </p:nvSpPr>
        <p:spPr>
          <a:xfrm>
            <a:off x="122400" y="775750"/>
            <a:ext cx="8899200" cy="424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type="title"/>
          </p:nvPr>
        </p:nvSpPr>
        <p:spPr>
          <a:xfrm>
            <a:off x="-824250" y="319450"/>
            <a:ext cx="10792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highlight>
                  <a:srgbClr val="FFFFFF"/>
                </a:highlight>
              </a:defRPr>
            </a:lvl1pPr>
            <a:lvl2pPr lvl="1" rtl="0" algn="ctr">
              <a:spcBef>
                <a:spcPts val="0"/>
              </a:spcBef>
              <a:spcAft>
                <a:spcPts val="0"/>
              </a:spcAft>
              <a:buSzPts val="2400"/>
              <a:buNone/>
              <a:defRPr sz="2400">
                <a:highlight>
                  <a:srgbClr val="FFFFFF"/>
                </a:highlight>
              </a:defRPr>
            </a:lvl2pPr>
            <a:lvl3pPr lvl="2" rtl="0" algn="ctr">
              <a:spcBef>
                <a:spcPts val="0"/>
              </a:spcBef>
              <a:spcAft>
                <a:spcPts val="0"/>
              </a:spcAft>
              <a:buSzPts val="2400"/>
              <a:buNone/>
              <a:defRPr sz="2400">
                <a:highlight>
                  <a:srgbClr val="FFFFFF"/>
                </a:highlight>
              </a:defRPr>
            </a:lvl3pPr>
            <a:lvl4pPr lvl="3" rtl="0" algn="ctr">
              <a:spcBef>
                <a:spcPts val="0"/>
              </a:spcBef>
              <a:spcAft>
                <a:spcPts val="0"/>
              </a:spcAft>
              <a:buSzPts val="2400"/>
              <a:buNone/>
              <a:defRPr sz="2400">
                <a:highlight>
                  <a:srgbClr val="FFFFFF"/>
                </a:highlight>
              </a:defRPr>
            </a:lvl4pPr>
            <a:lvl5pPr lvl="4" rtl="0" algn="ctr">
              <a:spcBef>
                <a:spcPts val="0"/>
              </a:spcBef>
              <a:spcAft>
                <a:spcPts val="0"/>
              </a:spcAft>
              <a:buSzPts val="2400"/>
              <a:buNone/>
              <a:defRPr sz="2400">
                <a:highlight>
                  <a:srgbClr val="FFFFFF"/>
                </a:highlight>
              </a:defRPr>
            </a:lvl5pPr>
            <a:lvl6pPr lvl="5" rtl="0" algn="ctr">
              <a:spcBef>
                <a:spcPts val="0"/>
              </a:spcBef>
              <a:spcAft>
                <a:spcPts val="0"/>
              </a:spcAft>
              <a:buSzPts val="2400"/>
              <a:buNone/>
              <a:defRPr sz="2400">
                <a:highlight>
                  <a:srgbClr val="FFFFFF"/>
                </a:highlight>
              </a:defRPr>
            </a:lvl6pPr>
            <a:lvl7pPr lvl="6" rtl="0" algn="ctr">
              <a:spcBef>
                <a:spcPts val="0"/>
              </a:spcBef>
              <a:spcAft>
                <a:spcPts val="0"/>
              </a:spcAft>
              <a:buSzPts val="2400"/>
              <a:buNone/>
              <a:defRPr sz="2400">
                <a:highlight>
                  <a:srgbClr val="FFFFFF"/>
                </a:highlight>
              </a:defRPr>
            </a:lvl7pPr>
            <a:lvl8pPr lvl="7" rtl="0" algn="ctr">
              <a:spcBef>
                <a:spcPts val="0"/>
              </a:spcBef>
              <a:spcAft>
                <a:spcPts val="0"/>
              </a:spcAft>
              <a:buSzPts val="2400"/>
              <a:buNone/>
              <a:defRPr sz="2400">
                <a:highlight>
                  <a:srgbClr val="FFFFFF"/>
                </a:highlight>
              </a:defRPr>
            </a:lvl8pPr>
            <a:lvl9pPr lvl="8" rtl="0" algn="ctr">
              <a:spcBef>
                <a:spcPts val="0"/>
              </a:spcBef>
              <a:spcAft>
                <a:spcPts val="0"/>
              </a:spcAft>
              <a:buSzPts val="2400"/>
              <a:buNone/>
              <a:defRPr sz="2400">
                <a:highlight>
                  <a:srgbClr val="FFFFFF"/>
                </a:highligh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HEADER_1_1">
    <p:spTree>
      <p:nvGrpSpPr>
        <p:cNvPr id="54" name="Shape 54"/>
        <p:cNvGrpSpPr/>
        <p:nvPr/>
      </p:nvGrpSpPr>
      <p:grpSpPr>
        <a:xfrm>
          <a:off x="0" y="0"/>
          <a:ext cx="0" cy="0"/>
          <a:chOff x="0" y="0"/>
          <a:chExt cx="0" cy="0"/>
        </a:xfrm>
      </p:grpSpPr>
      <p:sp>
        <p:nvSpPr>
          <p:cNvPr id="55" name="Google Shape;55;p8"/>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txBox="1"/>
          <p:nvPr>
            <p:ph idx="1" type="body"/>
          </p:nvPr>
        </p:nvSpPr>
        <p:spPr>
          <a:xfrm>
            <a:off x="820625" y="2003825"/>
            <a:ext cx="3009600" cy="21186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Questrial"/>
              <a:buChar char="●"/>
              <a:defRPr sz="1200">
                <a:solidFill>
                  <a:schemeClr val="dk1"/>
                </a:solidFill>
                <a:latin typeface="Questrial"/>
                <a:ea typeface="Questrial"/>
                <a:cs typeface="Questrial"/>
                <a:sym typeface="Questrial"/>
              </a:defRPr>
            </a:lvl1pPr>
            <a:lvl2pPr indent="-304800" lvl="1" marL="9144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2pPr>
            <a:lvl3pPr indent="-304800" lvl="2" marL="13716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3pPr>
            <a:lvl4pPr indent="-304800" lvl="3" marL="18288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4pPr>
            <a:lvl5pPr indent="-304800" lvl="4" marL="22860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5pPr>
            <a:lvl6pPr indent="-304800" lvl="5" marL="27432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6pPr>
            <a:lvl7pPr indent="-304800" lvl="6" marL="32004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7pPr>
            <a:lvl8pPr indent="-304800" lvl="7" marL="36576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8pPr>
            <a:lvl9pPr indent="-304800" lvl="8" marL="4114800" rtl="0">
              <a:lnSpc>
                <a:spcPct val="100000"/>
              </a:lnSpc>
              <a:spcBef>
                <a:spcPts val="0"/>
              </a:spcBef>
              <a:spcAft>
                <a:spcPts val="0"/>
              </a:spcAft>
              <a:buClr>
                <a:schemeClr val="dk1"/>
              </a:buClr>
              <a:buSzPts val="1200"/>
              <a:buFont typeface="Questrial"/>
              <a:buChar char="■"/>
              <a:defRPr sz="1200">
                <a:solidFill>
                  <a:schemeClr val="dk1"/>
                </a:solidFill>
                <a:latin typeface="Questrial"/>
                <a:ea typeface="Questrial"/>
                <a:cs typeface="Questrial"/>
                <a:sym typeface="Questrial"/>
              </a:defRPr>
            </a:lvl9pPr>
          </a:lstStyle>
          <a:p/>
        </p:txBody>
      </p:sp>
      <p:sp>
        <p:nvSpPr>
          <p:cNvPr id="57" name="Google Shape;57;p8"/>
          <p:cNvSpPr txBox="1"/>
          <p:nvPr>
            <p:ph type="title"/>
          </p:nvPr>
        </p:nvSpPr>
        <p:spPr>
          <a:xfrm>
            <a:off x="820625" y="849680"/>
            <a:ext cx="1942500" cy="841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rgbClr val="E1B653"/>
              </a:buClr>
              <a:buSzPts val="2400"/>
              <a:buNone/>
              <a:defRPr sz="2400">
                <a:solidFill>
                  <a:srgbClr val="E1B653"/>
                </a:solidFill>
              </a:defRPr>
            </a:lvl2pPr>
            <a:lvl3pPr lvl="2" rtl="0">
              <a:spcBef>
                <a:spcPts val="0"/>
              </a:spcBef>
              <a:spcAft>
                <a:spcPts val="0"/>
              </a:spcAft>
              <a:buClr>
                <a:srgbClr val="E1B653"/>
              </a:buClr>
              <a:buSzPts val="2400"/>
              <a:buNone/>
              <a:defRPr sz="2400">
                <a:solidFill>
                  <a:srgbClr val="E1B653"/>
                </a:solidFill>
              </a:defRPr>
            </a:lvl3pPr>
            <a:lvl4pPr lvl="3" rtl="0">
              <a:spcBef>
                <a:spcPts val="0"/>
              </a:spcBef>
              <a:spcAft>
                <a:spcPts val="0"/>
              </a:spcAft>
              <a:buClr>
                <a:srgbClr val="E1B653"/>
              </a:buClr>
              <a:buSzPts val="2400"/>
              <a:buNone/>
              <a:defRPr sz="2400">
                <a:solidFill>
                  <a:srgbClr val="E1B653"/>
                </a:solidFill>
              </a:defRPr>
            </a:lvl4pPr>
            <a:lvl5pPr lvl="4" rtl="0">
              <a:spcBef>
                <a:spcPts val="0"/>
              </a:spcBef>
              <a:spcAft>
                <a:spcPts val="0"/>
              </a:spcAft>
              <a:buClr>
                <a:srgbClr val="E1B653"/>
              </a:buClr>
              <a:buSzPts val="2400"/>
              <a:buNone/>
              <a:defRPr sz="2400">
                <a:solidFill>
                  <a:srgbClr val="E1B653"/>
                </a:solidFill>
              </a:defRPr>
            </a:lvl5pPr>
            <a:lvl6pPr lvl="5" rtl="0">
              <a:spcBef>
                <a:spcPts val="0"/>
              </a:spcBef>
              <a:spcAft>
                <a:spcPts val="0"/>
              </a:spcAft>
              <a:buClr>
                <a:srgbClr val="E1B653"/>
              </a:buClr>
              <a:buSzPts val="2400"/>
              <a:buNone/>
              <a:defRPr sz="2400">
                <a:solidFill>
                  <a:srgbClr val="E1B653"/>
                </a:solidFill>
              </a:defRPr>
            </a:lvl6pPr>
            <a:lvl7pPr lvl="6" rtl="0">
              <a:spcBef>
                <a:spcPts val="0"/>
              </a:spcBef>
              <a:spcAft>
                <a:spcPts val="0"/>
              </a:spcAft>
              <a:buClr>
                <a:srgbClr val="E1B653"/>
              </a:buClr>
              <a:buSzPts val="2400"/>
              <a:buNone/>
              <a:defRPr sz="2400">
                <a:solidFill>
                  <a:srgbClr val="E1B653"/>
                </a:solidFill>
              </a:defRPr>
            </a:lvl7pPr>
            <a:lvl8pPr lvl="7" rtl="0">
              <a:spcBef>
                <a:spcPts val="0"/>
              </a:spcBef>
              <a:spcAft>
                <a:spcPts val="0"/>
              </a:spcAft>
              <a:buClr>
                <a:srgbClr val="E1B653"/>
              </a:buClr>
              <a:buSzPts val="2400"/>
              <a:buNone/>
              <a:defRPr sz="2400">
                <a:solidFill>
                  <a:srgbClr val="E1B653"/>
                </a:solidFill>
              </a:defRPr>
            </a:lvl8pPr>
            <a:lvl9pPr lvl="8" rtl="0">
              <a:spcBef>
                <a:spcPts val="0"/>
              </a:spcBef>
              <a:spcAft>
                <a:spcPts val="0"/>
              </a:spcAft>
              <a:buClr>
                <a:srgbClr val="E1B653"/>
              </a:buClr>
              <a:buSzPts val="2400"/>
              <a:buNone/>
              <a:defRPr sz="2400">
                <a:solidFill>
                  <a:srgbClr val="E1B65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BIG_NUMBER_1_1">
    <p:spTree>
      <p:nvGrpSpPr>
        <p:cNvPr id="58" name="Shape 58"/>
        <p:cNvGrpSpPr/>
        <p:nvPr/>
      </p:nvGrpSpPr>
      <p:grpSpPr>
        <a:xfrm>
          <a:off x="0" y="0"/>
          <a:ext cx="0" cy="0"/>
          <a:chOff x="0" y="0"/>
          <a:chExt cx="0" cy="0"/>
        </a:xfrm>
      </p:grpSpPr>
      <p:sp>
        <p:nvSpPr>
          <p:cNvPr id="59" name="Google Shape;59;p9"/>
          <p:cNvSpPr/>
          <p:nvPr/>
        </p:nvSpPr>
        <p:spPr>
          <a:xfrm>
            <a:off x="122400" y="118650"/>
            <a:ext cx="8899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type="title"/>
          </p:nvPr>
        </p:nvSpPr>
        <p:spPr>
          <a:xfrm>
            <a:off x="1948975" y="2894621"/>
            <a:ext cx="1938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61" name="Google Shape;61;p9"/>
          <p:cNvSpPr txBox="1"/>
          <p:nvPr>
            <p:ph idx="1" type="subTitle"/>
          </p:nvPr>
        </p:nvSpPr>
        <p:spPr>
          <a:xfrm>
            <a:off x="1738375" y="3646950"/>
            <a:ext cx="2359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2" name="Google Shape;62;p9"/>
          <p:cNvSpPr txBox="1"/>
          <p:nvPr>
            <p:ph idx="2" type="title"/>
          </p:nvPr>
        </p:nvSpPr>
        <p:spPr>
          <a:xfrm>
            <a:off x="5256452" y="2894621"/>
            <a:ext cx="1938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p:txBody>
      </p:sp>
      <p:sp>
        <p:nvSpPr>
          <p:cNvPr id="63" name="Google Shape;63;p9"/>
          <p:cNvSpPr txBox="1"/>
          <p:nvPr>
            <p:ph idx="3" type="subTitle"/>
          </p:nvPr>
        </p:nvSpPr>
        <p:spPr>
          <a:xfrm>
            <a:off x="5045852" y="3646950"/>
            <a:ext cx="2359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Font typeface="Questrial"/>
              <a:buNone/>
              <a:defRPr sz="1200">
                <a:latin typeface="Questrial"/>
                <a:ea typeface="Questrial"/>
                <a:cs typeface="Questrial"/>
                <a:sym typeface="Questria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64" name="Google Shape;64;p9"/>
          <p:cNvSpPr txBox="1"/>
          <p:nvPr>
            <p:ph idx="4" type="title"/>
          </p:nvPr>
        </p:nvSpPr>
        <p:spPr>
          <a:xfrm>
            <a:off x="-824250" y="319450"/>
            <a:ext cx="10792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highlight>
                  <a:srgbClr val="FFFFFF"/>
                </a:highlight>
              </a:defRPr>
            </a:lvl1pPr>
            <a:lvl2pPr lvl="1" rtl="0" algn="ctr">
              <a:spcBef>
                <a:spcPts val="0"/>
              </a:spcBef>
              <a:spcAft>
                <a:spcPts val="0"/>
              </a:spcAft>
              <a:buSzPts val="2400"/>
              <a:buNone/>
              <a:defRPr sz="2400">
                <a:highlight>
                  <a:srgbClr val="FFFFFF"/>
                </a:highlight>
              </a:defRPr>
            </a:lvl2pPr>
            <a:lvl3pPr lvl="2" rtl="0" algn="ctr">
              <a:spcBef>
                <a:spcPts val="0"/>
              </a:spcBef>
              <a:spcAft>
                <a:spcPts val="0"/>
              </a:spcAft>
              <a:buSzPts val="2400"/>
              <a:buNone/>
              <a:defRPr sz="2400">
                <a:highlight>
                  <a:srgbClr val="FFFFFF"/>
                </a:highlight>
              </a:defRPr>
            </a:lvl3pPr>
            <a:lvl4pPr lvl="3" rtl="0" algn="ctr">
              <a:spcBef>
                <a:spcPts val="0"/>
              </a:spcBef>
              <a:spcAft>
                <a:spcPts val="0"/>
              </a:spcAft>
              <a:buSzPts val="2400"/>
              <a:buNone/>
              <a:defRPr sz="2400">
                <a:highlight>
                  <a:srgbClr val="FFFFFF"/>
                </a:highlight>
              </a:defRPr>
            </a:lvl4pPr>
            <a:lvl5pPr lvl="4" rtl="0" algn="ctr">
              <a:spcBef>
                <a:spcPts val="0"/>
              </a:spcBef>
              <a:spcAft>
                <a:spcPts val="0"/>
              </a:spcAft>
              <a:buSzPts val="2400"/>
              <a:buNone/>
              <a:defRPr sz="2400">
                <a:highlight>
                  <a:srgbClr val="FFFFFF"/>
                </a:highlight>
              </a:defRPr>
            </a:lvl5pPr>
            <a:lvl6pPr lvl="5" rtl="0" algn="ctr">
              <a:spcBef>
                <a:spcPts val="0"/>
              </a:spcBef>
              <a:spcAft>
                <a:spcPts val="0"/>
              </a:spcAft>
              <a:buSzPts val="2400"/>
              <a:buNone/>
              <a:defRPr sz="2400">
                <a:highlight>
                  <a:srgbClr val="FFFFFF"/>
                </a:highlight>
              </a:defRPr>
            </a:lvl6pPr>
            <a:lvl7pPr lvl="6" rtl="0" algn="ctr">
              <a:spcBef>
                <a:spcPts val="0"/>
              </a:spcBef>
              <a:spcAft>
                <a:spcPts val="0"/>
              </a:spcAft>
              <a:buSzPts val="2400"/>
              <a:buNone/>
              <a:defRPr sz="2400">
                <a:highlight>
                  <a:srgbClr val="FFFFFF"/>
                </a:highlight>
              </a:defRPr>
            </a:lvl7pPr>
            <a:lvl8pPr lvl="7" rtl="0" algn="ctr">
              <a:spcBef>
                <a:spcPts val="0"/>
              </a:spcBef>
              <a:spcAft>
                <a:spcPts val="0"/>
              </a:spcAft>
              <a:buSzPts val="2400"/>
              <a:buNone/>
              <a:defRPr sz="2400">
                <a:highlight>
                  <a:srgbClr val="FFFFFF"/>
                </a:highlight>
              </a:defRPr>
            </a:lvl8pPr>
            <a:lvl9pPr lvl="8" rtl="0" algn="ctr">
              <a:spcBef>
                <a:spcPts val="0"/>
              </a:spcBef>
              <a:spcAft>
                <a:spcPts val="0"/>
              </a:spcAft>
              <a:buSzPts val="2400"/>
              <a:buNone/>
              <a:defRPr sz="2400">
                <a:highlight>
                  <a:srgbClr val="FFFFFF"/>
                </a:high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IG_NUMBER_1_1_1">
    <p:spTree>
      <p:nvGrpSpPr>
        <p:cNvPr id="65" name="Shape 65"/>
        <p:cNvGrpSpPr/>
        <p:nvPr/>
      </p:nvGrpSpPr>
      <p:grpSpPr>
        <a:xfrm>
          <a:off x="0" y="0"/>
          <a:ext cx="0" cy="0"/>
          <a:chOff x="0" y="0"/>
          <a:chExt cx="0" cy="0"/>
        </a:xfrm>
      </p:grpSpPr>
      <p:sp>
        <p:nvSpPr>
          <p:cNvPr id="66" name="Google Shape;66;p10"/>
          <p:cNvSpPr/>
          <p:nvPr/>
        </p:nvSpPr>
        <p:spPr>
          <a:xfrm>
            <a:off x="3845775" y="118650"/>
            <a:ext cx="5176200" cy="490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txBox="1"/>
          <p:nvPr>
            <p:ph type="title"/>
          </p:nvPr>
        </p:nvSpPr>
        <p:spPr>
          <a:xfrm>
            <a:off x="4942610" y="4381920"/>
            <a:ext cx="2431200" cy="2091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Font typeface="Questrial"/>
              <a:buNone/>
              <a:defRPr sz="1200">
                <a:latin typeface="Questrial"/>
                <a:ea typeface="Questrial"/>
                <a:cs typeface="Questrial"/>
                <a:sym typeface="Questrial"/>
              </a:defRPr>
            </a:lvl1pPr>
            <a:lvl2pPr lvl="1" rtl="0" algn="ctr">
              <a:spcBef>
                <a:spcPts val="0"/>
              </a:spcBef>
              <a:spcAft>
                <a:spcPts val="0"/>
              </a:spcAft>
              <a:buClr>
                <a:schemeClr val="accent1"/>
              </a:buClr>
              <a:buSzPts val="1000"/>
              <a:buFont typeface="Questrial"/>
              <a:buNone/>
              <a:defRPr sz="1000">
                <a:solidFill>
                  <a:schemeClr val="accent1"/>
                </a:solidFill>
                <a:latin typeface="Questrial"/>
                <a:ea typeface="Questrial"/>
                <a:cs typeface="Questrial"/>
                <a:sym typeface="Questrial"/>
              </a:defRPr>
            </a:lvl2pPr>
            <a:lvl3pPr lvl="2" rtl="0" algn="ctr">
              <a:spcBef>
                <a:spcPts val="0"/>
              </a:spcBef>
              <a:spcAft>
                <a:spcPts val="0"/>
              </a:spcAft>
              <a:buClr>
                <a:schemeClr val="accent1"/>
              </a:buClr>
              <a:buSzPts val="1000"/>
              <a:buFont typeface="Questrial"/>
              <a:buNone/>
              <a:defRPr sz="1000">
                <a:solidFill>
                  <a:schemeClr val="accent1"/>
                </a:solidFill>
                <a:latin typeface="Questrial"/>
                <a:ea typeface="Questrial"/>
                <a:cs typeface="Questrial"/>
                <a:sym typeface="Questrial"/>
              </a:defRPr>
            </a:lvl3pPr>
            <a:lvl4pPr lvl="3" rtl="0" algn="ctr">
              <a:spcBef>
                <a:spcPts val="0"/>
              </a:spcBef>
              <a:spcAft>
                <a:spcPts val="0"/>
              </a:spcAft>
              <a:buClr>
                <a:schemeClr val="accent1"/>
              </a:buClr>
              <a:buSzPts val="1000"/>
              <a:buFont typeface="Questrial"/>
              <a:buNone/>
              <a:defRPr sz="1000">
                <a:solidFill>
                  <a:schemeClr val="accent1"/>
                </a:solidFill>
                <a:latin typeface="Questrial"/>
                <a:ea typeface="Questrial"/>
                <a:cs typeface="Questrial"/>
                <a:sym typeface="Questrial"/>
              </a:defRPr>
            </a:lvl4pPr>
            <a:lvl5pPr lvl="4" rtl="0" algn="ctr">
              <a:spcBef>
                <a:spcPts val="0"/>
              </a:spcBef>
              <a:spcAft>
                <a:spcPts val="0"/>
              </a:spcAft>
              <a:buClr>
                <a:schemeClr val="accent1"/>
              </a:buClr>
              <a:buSzPts val="1000"/>
              <a:buFont typeface="Questrial"/>
              <a:buNone/>
              <a:defRPr sz="1000">
                <a:solidFill>
                  <a:schemeClr val="accent1"/>
                </a:solidFill>
                <a:latin typeface="Questrial"/>
                <a:ea typeface="Questrial"/>
                <a:cs typeface="Questrial"/>
                <a:sym typeface="Questrial"/>
              </a:defRPr>
            </a:lvl5pPr>
            <a:lvl6pPr lvl="5" rtl="0" algn="ctr">
              <a:spcBef>
                <a:spcPts val="0"/>
              </a:spcBef>
              <a:spcAft>
                <a:spcPts val="0"/>
              </a:spcAft>
              <a:buClr>
                <a:schemeClr val="accent1"/>
              </a:buClr>
              <a:buSzPts val="1000"/>
              <a:buFont typeface="Questrial"/>
              <a:buNone/>
              <a:defRPr sz="1000">
                <a:solidFill>
                  <a:schemeClr val="accent1"/>
                </a:solidFill>
                <a:latin typeface="Questrial"/>
                <a:ea typeface="Questrial"/>
                <a:cs typeface="Questrial"/>
                <a:sym typeface="Questrial"/>
              </a:defRPr>
            </a:lvl6pPr>
            <a:lvl7pPr lvl="6" rtl="0" algn="ctr">
              <a:spcBef>
                <a:spcPts val="0"/>
              </a:spcBef>
              <a:spcAft>
                <a:spcPts val="0"/>
              </a:spcAft>
              <a:buClr>
                <a:schemeClr val="accent1"/>
              </a:buClr>
              <a:buSzPts val="1000"/>
              <a:buFont typeface="Questrial"/>
              <a:buNone/>
              <a:defRPr sz="1000">
                <a:solidFill>
                  <a:schemeClr val="accent1"/>
                </a:solidFill>
                <a:latin typeface="Questrial"/>
                <a:ea typeface="Questrial"/>
                <a:cs typeface="Questrial"/>
                <a:sym typeface="Questrial"/>
              </a:defRPr>
            </a:lvl7pPr>
            <a:lvl8pPr lvl="7" rtl="0" algn="ctr">
              <a:spcBef>
                <a:spcPts val="0"/>
              </a:spcBef>
              <a:spcAft>
                <a:spcPts val="0"/>
              </a:spcAft>
              <a:buClr>
                <a:schemeClr val="accent1"/>
              </a:buClr>
              <a:buSzPts val="1000"/>
              <a:buFont typeface="Questrial"/>
              <a:buNone/>
              <a:defRPr sz="1000">
                <a:solidFill>
                  <a:schemeClr val="accent1"/>
                </a:solidFill>
                <a:latin typeface="Questrial"/>
                <a:ea typeface="Questrial"/>
                <a:cs typeface="Questrial"/>
                <a:sym typeface="Questrial"/>
              </a:defRPr>
            </a:lvl8pPr>
            <a:lvl9pPr lvl="8" rtl="0" algn="ctr">
              <a:spcBef>
                <a:spcPts val="0"/>
              </a:spcBef>
              <a:spcAft>
                <a:spcPts val="0"/>
              </a:spcAft>
              <a:buClr>
                <a:schemeClr val="accent1"/>
              </a:buClr>
              <a:buSzPts val="1000"/>
              <a:buFont typeface="Questrial"/>
              <a:buNone/>
              <a:defRPr sz="1000">
                <a:solidFill>
                  <a:schemeClr val="accent1"/>
                </a:solidFill>
                <a:latin typeface="Questrial"/>
                <a:ea typeface="Questrial"/>
                <a:cs typeface="Questrial"/>
                <a:sym typeface="Questrial"/>
              </a:defRPr>
            </a:lvl9pPr>
          </a:lstStyle>
          <a:p/>
        </p:txBody>
      </p:sp>
      <p:sp>
        <p:nvSpPr>
          <p:cNvPr id="68" name="Google Shape;68;p10"/>
          <p:cNvSpPr txBox="1"/>
          <p:nvPr>
            <p:ph idx="1" type="subTitle"/>
          </p:nvPr>
        </p:nvSpPr>
        <p:spPr>
          <a:xfrm>
            <a:off x="4942610" y="494170"/>
            <a:ext cx="34176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3000"/>
              <a:buFont typeface="Abril Fatface"/>
              <a:buNone/>
              <a:defRPr sz="3000">
                <a:solidFill>
                  <a:schemeClr val="accent1"/>
                </a:solidFill>
                <a:latin typeface="Abril Fatface"/>
                <a:ea typeface="Abril Fatface"/>
                <a:cs typeface="Abril Fatface"/>
                <a:sym typeface="Abril Fatface"/>
              </a:defRPr>
            </a:lvl1pPr>
            <a:lvl2pPr lvl="1" rtl="0">
              <a:lnSpc>
                <a:spcPct val="100000"/>
              </a:lnSpc>
              <a:spcBef>
                <a:spcPts val="0"/>
              </a:spcBef>
              <a:spcAft>
                <a:spcPts val="0"/>
              </a:spcAft>
              <a:buClr>
                <a:schemeClr val="accent1"/>
              </a:buClr>
              <a:buSzPts val="3000"/>
              <a:buNone/>
              <a:defRPr sz="3000">
                <a:solidFill>
                  <a:schemeClr val="accent1"/>
                </a:solidFill>
              </a:defRPr>
            </a:lvl2pPr>
            <a:lvl3pPr lvl="2" rtl="0">
              <a:lnSpc>
                <a:spcPct val="100000"/>
              </a:lnSpc>
              <a:spcBef>
                <a:spcPts val="0"/>
              </a:spcBef>
              <a:spcAft>
                <a:spcPts val="0"/>
              </a:spcAft>
              <a:buClr>
                <a:schemeClr val="accent1"/>
              </a:buClr>
              <a:buSzPts val="3000"/>
              <a:buNone/>
              <a:defRPr sz="3000">
                <a:solidFill>
                  <a:schemeClr val="accent1"/>
                </a:solidFill>
              </a:defRPr>
            </a:lvl3pPr>
            <a:lvl4pPr lvl="3" rtl="0">
              <a:lnSpc>
                <a:spcPct val="100000"/>
              </a:lnSpc>
              <a:spcBef>
                <a:spcPts val="0"/>
              </a:spcBef>
              <a:spcAft>
                <a:spcPts val="0"/>
              </a:spcAft>
              <a:buClr>
                <a:schemeClr val="accent1"/>
              </a:buClr>
              <a:buSzPts val="3000"/>
              <a:buNone/>
              <a:defRPr sz="3000">
                <a:solidFill>
                  <a:schemeClr val="accent1"/>
                </a:solidFill>
              </a:defRPr>
            </a:lvl4pPr>
            <a:lvl5pPr lvl="4" rtl="0">
              <a:lnSpc>
                <a:spcPct val="100000"/>
              </a:lnSpc>
              <a:spcBef>
                <a:spcPts val="0"/>
              </a:spcBef>
              <a:spcAft>
                <a:spcPts val="0"/>
              </a:spcAft>
              <a:buClr>
                <a:schemeClr val="accent1"/>
              </a:buClr>
              <a:buSzPts val="3000"/>
              <a:buNone/>
              <a:defRPr sz="3000">
                <a:solidFill>
                  <a:schemeClr val="accent1"/>
                </a:solidFill>
              </a:defRPr>
            </a:lvl5pPr>
            <a:lvl6pPr lvl="5" rtl="0">
              <a:lnSpc>
                <a:spcPct val="100000"/>
              </a:lnSpc>
              <a:spcBef>
                <a:spcPts val="0"/>
              </a:spcBef>
              <a:spcAft>
                <a:spcPts val="0"/>
              </a:spcAft>
              <a:buClr>
                <a:schemeClr val="accent1"/>
              </a:buClr>
              <a:buSzPts val="3000"/>
              <a:buNone/>
              <a:defRPr sz="3000">
                <a:solidFill>
                  <a:schemeClr val="accent1"/>
                </a:solidFill>
              </a:defRPr>
            </a:lvl6pPr>
            <a:lvl7pPr lvl="6" rtl="0">
              <a:lnSpc>
                <a:spcPct val="100000"/>
              </a:lnSpc>
              <a:spcBef>
                <a:spcPts val="0"/>
              </a:spcBef>
              <a:spcAft>
                <a:spcPts val="0"/>
              </a:spcAft>
              <a:buClr>
                <a:schemeClr val="accent1"/>
              </a:buClr>
              <a:buSzPts val="3000"/>
              <a:buNone/>
              <a:defRPr sz="3000">
                <a:solidFill>
                  <a:schemeClr val="accent1"/>
                </a:solidFill>
              </a:defRPr>
            </a:lvl7pPr>
            <a:lvl8pPr lvl="7" rtl="0">
              <a:lnSpc>
                <a:spcPct val="100000"/>
              </a:lnSpc>
              <a:spcBef>
                <a:spcPts val="0"/>
              </a:spcBef>
              <a:spcAft>
                <a:spcPts val="0"/>
              </a:spcAft>
              <a:buClr>
                <a:schemeClr val="accent1"/>
              </a:buClr>
              <a:buSzPts val="3000"/>
              <a:buNone/>
              <a:defRPr sz="3000">
                <a:solidFill>
                  <a:schemeClr val="accent1"/>
                </a:solidFill>
              </a:defRPr>
            </a:lvl8pPr>
            <a:lvl9pPr lvl="8" rtl="0">
              <a:lnSpc>
                <a:spcPct val="100000"/>
              </a:lnSpc>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1pPr>
            <a:lvl2pPr lvl="1">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2800"/>
              <a:buFont typeface="Abril Fatface"/>
              <a:buNone/>
              <a:defRPr sz="2800">
                <a:solidFill>
                  <a:schemeClr val="dk1"/>
                </a:solidFill>
                <a:latin typeface="Abril Fatface"/>
                <a:ea typeface="Abril Fatface"/>
                <a:cs typeface="Abril Fatface"/>
                <a:sym typeface="Abril Fatfac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Questrial"/>
              <a:buChar char="●"/>
              <a:defRPr sz="1800">
                <a:solidFill>
                  <a:schemeClr val="dk1"/>
                </a:solidFill>
                <a:latin typeface="Questrial"/>
                <a:ea typeface="Questrial"/>
                <a:cs typeface="Questrial"/>
                <a:sym typeface="Questrial"/>
              </a:defRPr>
            </a:lvl1pPr>
            <a:lvl2pPr indent="-317500" lvl="1" marL="9144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2pPr>
            <a:lvl3pPr indent="-317500" lvl="2" marL="13716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3pPr>
            <a:lvl4pPr indent="-317500" lvl="3" marL="18288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4pPr>
            <a:lvl5pPr indent="-317500" lvl="4" marL="22860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5pPr>
            <a:lvl6pPr indent="-317500" lvl="5" marL="27432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6pPr>
            <a:lvl7pPr indent="-317500" lvl="6" marL="32004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7pPr>
            <a:lvl8pPr indent="-317500" lvl="7" marL="3657600">
              <a:lnSpc>
                <a:spcPct val="115000"/>
              </a:lnSpc>
              <a:spcBef>
                <a:spcPts val="1600"/>
              </a:spcBef>
              <a:spcAft>
                <a:spcPts val="0"/>
              </a:spcAft>
              <a:buClr>
                <a:schemeClr val="dk1"/>
              </a:buClr>
              <a:buSzPts val="1400"/>
              <a:buFont typeface="Questrial"/>
              <a:buChar char="○"/>
              <a:defRPr>
                <a:solidFill>
                  <a:schemeClr val="dk1"/>
                </a:solidFill>
                <a:latin typeface="Questrial"/>
                <a:ea typeface="Questrial"/>
                <a:cs typeface="Questrial"/>
                <a:sym typeface="Questrial"/>
              </a:defRPr>
            </a:lvl8pPr>
            <a:lvl9pPr indent="-317500" lvl="8" marL="4114800">
              <a:lnSpc>
                <a:spcPct val="115000"/>
              </a:lnSpc>
              <a:spcBef>
                <a:spcPts val="1600"/>
              </a:spcBef>
              <a:spcAft>
                <a:spcPts val="1600"/>
              </a:spcAft>
              <a:buClr>
                <a:schemeClr val="dk1"/>
              </a:buClr>
              <a:buSzPts val="1400"/>
              <a:buFont typeface="Questrial"/>
              <a:buChar char="■"/>
              <a:defRPr>
                <a:solidFill>
                  <a:schemeClr val="dk1"/>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hyperlink" Target="https://www.economicsobservatory.com/what-can-we-learn-from-the-latest-worldhappiness-report" TargetMode="External"/><Relationship Id="rId4" Type="http://schemas.openxmlformats.org/officeDocument/2006/relationships/hyperlink" Target="https://worldhappiness.report/ed/2021/happiness-trust-and-deaths-under-covid-19/" TargetMode="External"/><Relationship Id="rId5" Type="http://schemas.openxmlformats.org/officeDocument/2006/relationships/hyperlink" Target="https://www.unsdsn.org/" TargetMode="External"/><Relationship Id="rId6" Type="http://schemas.openxmlformats.org/officeDocument/2006/relationships/hyperlink" Target="https://www.nytimes.com/2021/04/20/world/europe/world-happiness-report-ranking.html" TargetMode="External"/><Relationship Id="rId7" Type="http://schemas.openxmlformats.org/officeDocument/2006/relationships/hyperlink" Target="https://www.bloomberg.com/news/articles/2022-03-18/world-s-happiest-ranking-goes-tofinland-for-fifth-year-in-a-row" TargetMode="External"/><Relationship Id="rId8" Type="http://schemas.openxmlformats.org/officeDocument/2006/relationships/hyperlink" Target="https://saas.berkeley.edu/rp/world-happiness-report-eda%23:~:text=The%20report%20uses%20six%20key,corruption%20in%20business%20and%20government.%E2%80%9D&amp;text=Here's%20a%20slice%20of%20the%20tab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157" name="Shape 157"/>
        <p:cNvGrpSpPr/>
        <p:nvPr/>
      </p:nvGrpSpPr>
      <p:grpSpPr>
        <a:xfrm>
          <a:off x="0" y="0"/>
          <a:ext cx="0" cy="0"/>
          <a:chOff x="0" y="0"/>
          <a:chExt cx="0" cy="0"/>
        </a:xfrm>
      </p:grpSpPr>
      <p:sp>
        <p:nvSpPr>
          <p:cNvPr id="158" name="Google Shape;158;p27"/>
          <p:cNvSpPr txBox="1"/>
          <p:nvPr>
            <p:ph type="ctrTitle"/>
          </p:nvPr>
        </p:nvSpPr>
        <p:spPr>
          <a:xfrm>
            <a:off x="1148850" y="1607250"/>
            <a:ext cx="6846300" cy="192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When was the last time someone asked you how Happy You Are?</a:t>
            </a:r>
            <a:endParaRPr sz="4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ppt_w</p:attrName>
                                        </p:attrNameLst>
                                      </p:cBhvr>
                                      <p:tavLst>
                                        <p:tav fmla="" tm="0">
                                          <p:val>
                                            <p:strVal val="0"/>
                                          </p:val>
                                        </p:tav>
                                        <p:tav fmla="" tm="100000">
                                          <p:val>
                                            <p:strVal val="#ppt_w"/>
                                          </p:val>
                                        </p:tav>
                                      </p:tavLst>
                                    </p:anim>
                                    <p:anim calcmode="lin" valueType="num">
                                      <p:cBhvr additive="base">
                                        <p:cTn dur="1000"/>
                                        <p:tgtEl>
                                          <p:spTgt spid="15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6"/>
          <p:cNvPicPr preferRelativeResize="0"/>
          <p:nvPr/>
        </p:nvPicPr>
        <p:blipFill>
          <a:blip r:embed="rId3">
            <a:alphaModFix/>
          </a:blip>
          <a:stretch>
            <a:fillRect/>
          </a:stretch>
        </p:blipFill>
        <p:spPr>
          <a:xfrm>
            <a:off x="1208913" y="152400"/>
            <a:ext cx="6726175"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7"/>
          <p:cNvPicPr preferRelativeResize="0"/>
          <p:nvPr/>
        </p:nvPicPr>
        <p:blipFill>
          <a:blip r:embed="rId3">
            <a:alphaModFix/>
          </a:blip>
          <a:stretch>
            <a:fillRect/>
          </a:stretch>
        </p:blipFill>
        <p:spPr>
          <a:xfrm rot="-808941">
            <a:off x="193225" y="213625"/>
            <a:ext cx="3538777" cy="2654076"/>
          </a:xfrm>
          <a:prstGeom prst="rect">
            <a:avLst/>
          </a:prstGeom>
          <a:noFill/>
          <a:ln>
            <a:noFill/>
          </a:ln>
        </p:spPr>
      </p:pic>
      <p:pic>
        <p:nvPicPr>
          <p:cNvPr id="269" name="Google Shape;269;p37"/>
          <p:cNvPicPr preferRelativeResize="0"/>
          <p:nvPr/>
        </p:nvPicPr>
        <p:blipFill>
          <a:blip r:embed="rId4">
            <a:alphaModFix/>
          </a:blip>
          <a:stretch>
            <a:fillRect/>
          </a:stretch>
        </p:blipFill>
        <p:spPr>
          <a:xfrm rot="557598">
            <a:off x="5592525" y="107475"/>
            <a:ext cx="3552150" cy="2593075"/>
          </a:xfrm>
          <a:prstGeom prst="rect">
            <a:avLst/>
          </a:prstGeom>
          <a:noFill/>
          <a:ln>
            <a:noFill/>
          </a:ln>
        </p:spPr>
      </p:pic>
      <p:pic>
        <p:nvPicPr>
          <p:cNvPr id="270" name="Google Shape;270;p37"/>
          <p:cNvPicPr preferRelativeResize="0"/>
          <p:nvPr/>
        </p:nvPicPr>
        <p:blipFill>
          <a:blip r:embed="rId5">
            <a:alphaModFix/>
          </a:blip>
          <a:stretch>
            <a:fillRect/>
          </a:stretch>
        </p:blipFill>
        <p:spPr>
          <a:xfrm>
            <a:off x="2481549" y="345349"/>
            <a:ext cx="3764125" cy="2117326"/>
          </a:xfrm>
          <a:prstGeom prst="rect">
            <a:avLst/>
          </a:prstGeom>
          <a:noFill/>
          <a:ln>
            <a:noFill/>
          </a:ln>
        </p:spPr>
      </p:pic>
      <p:pic>
        <p:nvPicPr>
          <p:cNvPr id="271" name="Google Shape;271;p37"/>
          <p:cNvPicPr preferRelativeResize="0"/>
          <p:nvPr/>
        </p:nvPicPr>
        <p:blipFill>
          <a:blip r:embed="rId6">
            <a:alphaModFix/>
          </a:blip>
          <a:stretch>
            <a:fillRect/>
          </a:stretch>
        </p:blipFill>
        <p:spPr>
          <a:xfrm rot="-738657">
            <a:off x="5695966" y="2460998"/>
            <a:ext cx="3018339" cy="2227255"/>
          </a:xfrm>
          <a:prstGeom prst="rect">
            <a:avLst/>
          </a:prstGeom>
          <a:noFill/>
          <a:ln>
            <a:noFill/>
          </a:ln>
        </p:spPr>
      </p:pic>
      <p:pic>
        <p:nvPicPr>
          <p:cNvPr id="272" name="Google Shape;272;p37"/>
          <p:cNvPicPr preferRelativeResize="0"/>
          <p:nvPr/>
        </p:nvPicPr>
        <p:blipFill>
          <a:blip r:embed="rId7">
            <a:alphaModFix/>
          </a:blip>
          <a:stretch>
            <a:fillRect/>
          </a:stretch>
        </p:blipFill>
        <p:spPr>
          <a:xfrm rot="503182">
            <a:off x="207100" y="1806325"/>
            <a:ext cx="2950125" cy="3650775"/>
          </a:xfrm>
          <a:prstGeom prst="rect">
            <a:avLst/>
          </a:prstGeom>
          <a:noFill/>
          <a:ln>
            <a:noFill/>
          </a:ln>
        </p:spPr>
      </p:pic>
      <p:pic>
        <p:nvPicPr>
          <p:cNvPr id="273" name="Google Shape;273;p37"/>
          <p:cNvPicPr preferRelativeResize="0"/>
          <p:nvPr/>
        </p:nvPicPr>
        <p:blipFill rotWithShape="1">
          <a:blip r:embed="rId8">
            <a:alphaModFix/>
          </a:blip>
          <a:srcRect b="21414" l="0" r="645" t="0"/>
          <a:stretch/>
        </p:blipFill>
        <p:spPr>
          <a:xfrm rot="-200447">
            <a:off x="2857400" y="1823375"/>
            <a:ext cx="2653556" cy="313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500"/>
                                        <p:tgtEl>
                                          <p:spTgt spid="268"/>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400"/>
                                        <p:tgtEl>
                                          <p:spTgt spid="269"/>
                                        </p:tgtEl>
                                      </p:cBhvr>
                                    </p:animEffect>
                                  </p:childTnLst>
                                </p:cTn>
                              </p:par>
                            </p:childTnLst>
                          </p:cTn>
                        </p:par>
                        <p:par>
                          <p:cTn fill="hold">
                            <p:stCondLst>
                              <p:cond delay="900"/>
                            </p:stCondLst>
                            <p:childTnLst>
                              <p:par>
                                <p:cTn fill="hold" nodeType="afterEffect" presetClass="entr" presetID="2" presetSubtype="2">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400"/>
                                        <p:tgtEl>
                                          <p:spTgt spid="270"/>
                                        </p:tgtEl>
                                        <p:attrNameLst>
                                          <p:attrName>ppt_x</p:attrName>
                                        </p:attrNameLst>
                                      </p:cBhvr>
                                      <p:tavLst>
                                        <p:tav fmla="" tm="0">
                                          <p:val>
                                            <p:strVal val="#ppt_x+1"/>
                                          </p:val>
                                        </p:tav>
                                        <p:tav fmla="" tm="100000">
                                          <p:val>
                                            <p:strVal val="#ppt_x"/>
                                          </p:val>
                                        </p:tav>
                                      </p:tavLst>
                                    </p:anim>
                                  </p:childTnLst>
                                </p:cTn>
                              </p:par>
                            </p:childTnLst>
                          </p:cTn>
                        </p:par>
                        <p:par>
                          <p:cTn fill="hold">
                            <p:stCondLst>
                              <p:cond delay="1300"/>
                            </p:stCondLst>
                            <p:childTnLst>
                              <p:par>
                                <p:cTn fill="hold" nodeType="afterEffect" presetClass="entr" presetID="2" presetSubtype="1">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400"/>
                                        <p:tgtEl>
                                          <p:spTgt spid="271"/>
                                        </p:tgtEl>
                                        <p:attrNameLst>
                                          <p:attrName>ppt_y</p:attrName>
                                        </p:attrNameLst>
                                      </p:cBhvr>
                                      <p:tavLst>
                                        <p:tav fmla="" tm="0">
                                          <p:val>
                                            <p:strVal val="#ppt_y-1"/>
                                          </p:val>
                                        </p:tav>
                                        <p:tav fmla="" tm="100000">
                                          <p:val>
                                            <p:strVal val="#ppt_y"/>
                                          </p:val>
                                        </p:tav>
                                      </p:tavLst>
                                    </p:anim>
                                  </p:childTnLst>
                                </p:cTn>
                              </p:par>
                            </p:childTnLst>
                          </p:cTn>
                        </p:par>
                        <p:par>
                          <p:cTn fill="hold">
                            <p:stCondLst>
                              <p:cond delay="1700"/>
                            </p:stCondLst>
                            <p:childTnLst>
                              <p:par>
                                <p:cTn fill="hold" nodeType="after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par>
                          <p:cTn fill="hold">
                            <p:stCondLst>
                              <p:cond delay="2700"/>
                            </p:stCondLst>
                            <p:childTnLst>
                              <p:par>
                                <p:cTn fill="hold" nodeType="afterEffect" presetClass="entr" presetID="23" presetSubtype="16">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500"/>
                                        <p:tgtEl>
                                          <p:spTgt spid="272"/>
                                        </p:tgtEl>
                                        <p:attrNameLst>
                                          <p:attrName>ppt_w</p:attrName>
                                        </p:attrNameLst>
                                      </p:cBhvr>
                                      <p:tavLst>
                                        <p:tav fmla="" tm="0">
                                          <p:val>
                                            <p:strVal val="0"/>
                                          </p:val>
                                        </p:tav>
                                        <p:tav fmla="" tm="100000">
                                          <p:val>
                                            <p:strVal val="#ppt_w"/>
                                          </p:val>
                                        </p:tav>
                                      </p:tavLst>
                                    </p:anim>
                                    <p:anim calcmode="lin" valueType="num">
                                      <p:cBhvr additive="base">
                                        <p:cTn dur="500"/>
                                        <p:tgtEl>
                                          <p:spTgt spid="27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1384350" y="806100"/>
            <a:ext cx="6375300" cy="3531300"/>
          </a:xfrm>
          <a:prstGeom prst="rect">
            <a:avLst/>
          </a:prstGeom>
          <a:solidFill>
            <a:srgbClr val="F6B26B"/>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Did the Pandemic have an effect on how </a:t>
            </a:r>
            <a:r>
              <a:rPr lang="en"/>
              <a:t>people</a:t>
            </a:r>
            <a:r>
              <a:rPr lang="en"/>
              <a:t> </a:t>
            </a:r>
            <a:r>
              <a:rPr lang="en"/>
              <a:t>perceived</a:t>
            </a:r>
            <a:r>
              <a:rPr lang="en"/>
              <a:t> Happiness?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9"/>
          <p:cNvPicPr preferRelativeResize="0"/>
          <p:nvPr/>
        </p:nvPicPr>
        <p:blipFill>
          <a:blip r:embed="rId3">
            <a:alphaModFix/>
          </a:blip>
          <a:stretch>
            <a:fillRect/>
          </a:stretch>
        </p:blipFill>
        <p:spPr>
          <a:xfrm>
            <a:off x="152400" y="152400"/>
            <a:ext cx="8770911" cy="4838701"/>
          </a:xfrm>
          <a:prstGeom prst="rect">
            <a:avLst/>
          </a:prstGeom>
          <a:noFill/>
          <a:ln>
            <a:noFill/>
          </a:ln>
        </p:spPr>
      </p:pic>
      <p:sp>
        <p:nvSpPr>
          <p:cNvPr id="284" name="Google Shape;284;p39"/>
          <p:cNvSpPr/>
          <p:nvPr/>
        </p:nvSpPr>
        <p:spPr>
          <a:xfrm>
            <a:off x="5337400" y="551100"/>
            <a:ext cx="1204200" cy="3908700"/>
          </a:xfrm>
          <a:prstGeom prst="rect">
            <a:avLst/>
          </a:prstGeom>
          <a:noFill/>
          <a:ln cap="flat" cmpd="sng" w="19050">
            <a:solidFill>
              <a:srgbClr val="FF99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40"/>
          <p:cNvPicPr preferRelativeResize="0"/>
          <p:nvPr/>
        </p:nvPicPr>
        <p:blipFill rotWithShape="1">
          <a:blip r:embed="rId3">
            <a:alphaModFix/>
          </a:blip>
          <a:srcRect b="17593" l="4481" r="4790" t="17794"/>
          <a:stretch/>
        </p:blipFill>
        <p:spPr>
          <a:xfrm>
            <a:off x="324700" y="431186"/>
            <a:ext cx="8494600" cy="4281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293" name="Shape 293"/>
        <p:cNvGrpSpPr/>
        <p:nvPr/>
      </p:nvGrpSpPr>
      <p:grpSpPr>
        <a:xfrm>
          <a:off x="0" y="0"/>
          <a:ext cx="0" cy="0"/>
          <a:chOff x="0" y="0"/>
          <a:chExt cx="0" cy="0"/>
        </a:xfrm>
      </p:grpSpPr>
      <p:sp>
        <p:nvSpPr>
          <p:cNvPr id="294" name="Google Shape;294;p41"/>
          <p:cNvSpPr/>
          <p:nvPr/>
        </p:nvSpPr>
        <p:spPr>
          <a:xfrm>
            <a:off x="-125" y="3551475"/>
            <a:ext cx="9144000" cy="826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txBox="1"/>
          <p:nvPr/>
        </p:nvSpPr>
        <p:spPr>
          <a:xfrm>
            <a:off x="1433875" y="1428750"/>
            <a:ext cx="64803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latin typeface="Questrial"/>
                <a:ea typeface="Questrial"/>
                <a:cs typeface="Questrial"/>
                <a:sym typeface="Questrial"/>
              </a:rPr>
              <a:t>Let’s explore the factors that affect the Happiness according to the World Happiness Report</a:t>
            </a:r>
            <a:endParaRPr sz="3200">
              <a:latin typeface="Questrial"/>
              <a:ea typeface="Questrial"/>
              <a:cs typeface="Questrial"/>
              <a:sym typeface="Quest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p:nvPr/>
        </p:nvSpPr>
        <p:spPr>
          <a:xfrm rot="2716762">
            <a:off x="4171372" y="1550424"/>
            <a:ext cx="957151" cy="957151"/>
          </a:xfrm>
          <a:prstGeom prst="rect">
            <a:avLst/>
          </a:prstGeom>
          <a:solidFill>
            <a:srgbClr val="FBB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2"/>
          <p:cNvSpPr/>
          <p:nvPr/>
        </p:nvSpPr>
        <p:spPr>
          <a:xfrm rot="2716762">
            <a:off x="5656197" y="1550424"/>
            <a:ext cx="957151" cy="957151"/>
          </a:xfrm>
          <a:prstGeom prst="rect">
            <a:avLst/>
          </a:prstGeom>
          <a:solidFill>
            <a:srgbClr val="FBB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2"/>
          <p:cNvSpPr txBox="1"/>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Extra Condensed Medium"/>
                <a:ea typeface="Fira Sans Extra Condensed Medium"/>
                <a:cs typeface="Fira Sans Extra Condensed Medium"/>
                <a:sym typeface="Fira Sans Extra Condensed Medium"/>
              </a:rPr>
              <a:t>Key determinants for Happiness Report</a:t>
            </a:r>
            <a:endParaRPr sz="2800">
              <a:solidFill>
                <a:srgbClr val="000000"/>
              </a:solidFill>
              <a:latin typeface="Fira Sans Extra Condensed Medium"/>
              <a:ea typeface="Fira Sans Extra Condensed Medium"/>
              <a:cs typeface="Fira Sans Extra Condensed Medium"/>
              <a:sym typeface="Fira Sans Extra Condensed Medium"/>
            </a:endParaRPr>
          </a:p>
        </p:txBody>
      </p:sp>
      <p:sp>
        <p:nvSpPr>
          <p:cNvPr id="303" name="Google Shape;303;p42"/>
          <p:cNvSpPr/>
          <p:nvPr/>
        </p:nvSpPr>
        <p:spPr>
          <a:xfrm rot="2716762">
            <a:off x="2687207" y="1550424"/>
            <a:ext cx="957151" cy="957151"/>
          </a:xfrm>
          <a:prstGeom prst="rect">
            <a:avLst/>
          </a:prstGeom>
          <a:solidFill>
            <a:srgbClr val="FBB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2"/>
          <p:cNvSpPr txBox="1"/>
          <p:nvPr/>
        </p:nvSpPr>
        <p:spPr>
          <a:xfrm>
            <a:off x="405500" y="1930774"/>
            <a:ext cx="2086800" cy="33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BB831"/>
                </a:solidFill>
                <a:latin typeface="Fira Sans Extra Condensed Medium"/>
                <a:ea typeface="Fira Sans Extra Condensed Medium"/>
                <a:cs typeface="Fira Sans Extra Condensed Medium"/>
                <a:sym typeface="Fira Sans Extra Condensed Medium"/>
              </a:rPr>
              <a:t>Perception Survey</a:t>
            </a:r>
            <a:endParaRPr sz="1700">
              <a:solidFill>
                <a:srgbClr val="FBB831"/>
              </a:solidFill>
              <a:latin typeface="Fira Sans Extra Condensed Medium"/>
              <a:ea typeface="Fira Sans Extra Condensed Medium"/>
              <a:cs typeface="Fira Sans Extra Condensed Medium"/>
              <a:sym typeface="Fira Sans Extra Condensed Medium"/>
            </a:endParaRPr>
          </a:p>
        </p:txBody>
      </p:sp>
      <p:sp>
        <p:nvSpPr>
          <p:cNvPr id="305" name="Google Shape;305;p42"/>
          <p:cNvSpPr/>
          <p:nvPr/>
        </p:nvSpPr>
        <p:spPr>
          <a:xfrm rot="2718253">
            <a:off x="3428440" y="2454449"/>
            <a:ext cx="958850" cy="958637"/>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p:nvPr/>
        </p:nvSpPr>
        <p:spPr>
          <a:xfrm rot="2716732">
            <a:off x="4912936" y="2454222"/>
            <a:ext cx="958848" cy="958848"/>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p:nvPr/>
        </p:nvSpPr>
        <p:spPr>
          <a:xfrm rot="2716732">
            <a:off x="4171744" y="3357625"/>
            <a:ext cx="958848" cy="958848"/>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2"/>
          <p:cNvSpPr txBox="1"/>
          <p:nvPr/>
        </p:nvSpPr>
        <p:spPr>
          <a:xfrm>
            <a:off x="2658168" y="1720848"/>
            <a:ext cx="1067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Corruption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Perception</a:t>
            </a:r>
            <a:endParaRPr/>
          </a:p>
        </p:txBody>
      </p:sp>
      <p:sp>
        <p:nvSpPr>
          <p:cNvPr id="309" name="Google Shape;309;p42"/>
          <p:cNvSpPr txBox="1"/>
          <p:nvPr/>
        </p:nvSpPr>
        <p:spPr>
          <a:xfrm>
            <a:off x="4074408" y="1642602"/>
            <a:ext cx="1151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Freedom </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of Life Choices</a:t>
            </a:r>
            <a:endParaRPr/>
          </a:p>
        </p:txBody>
      </p:sp>
      <p:sp>
        <p:nvSpPr>
          <p:cNvPr id="310" name="Google Shape;310;p42"/>
          <p:cNvSpPr txBox="1"/>
          <p:nvPr/>
        </p:nvSpPr>
        <p:spPr>
          <a:xfrm>
            <a:off x="5574214" y="1745300"/>
            <a:ext cx="1151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Social </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Support</a:t>
            </a:r>
            <a:endParaRPr sz="1200">
              <a:solidFill>
                <a:schemeClr val="dk1"/>
              </a:solidFill>
              <a:latin typeface="Roboto"/>
              <a:ea typeface="Roboto"/>
              <a:cs typeface="Roboto"/>
              <a:sym typeface="Roboto"/>
            </a:endParaRPr>
          </a:p>
        </p:txBody>
      </p:sp>
      <p:sp>
        <p:nvSpPr>
          <p:cNvPr id="311" name="Google Shape;311;p42"/>
          <p:cNvSpPr txBox="1"/>
          <p:nvPr/>
        </p:nvSpPr>
        <p:spPr>
          <a:xfrm>
            <a:off x="4864676" y="2625766"/>
            <a:ext cx="1151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GDP </a:t>
            </a:r>
            <a:endParaRPr sz="1200">
              <a:solidFill>
                <a:schemeClr val="lt1"/>
              </a:solidFill>
              <a:latin typeface="Roboto"/>
              <a:ea typeface="Roboto"/>
              <a:cs typeface="Roboto"/>
              <a:sym typeface="Roboto"/>
            </a:endParaRPr>
          </a:p>
          <a:p>
            <a:pPr indent="0" lvl="0" marL="0" rtl="0" algn="ctr">
              <a:spcBef>
                <a:spcPts val="0"/>
              </a:spcBef>
              <a:spcAft>
                <a:spcPts val="0"/>
              </a:spcAft>
              <a:buNone/>
            </a:pPr>
            <a:r>
              <a:rPr lang="en" sz="1200">
                <a:solidFill>
                  <a:schemeClr val="lt1"/>
                </a:solidFill>
                <a:latin typeface="Roboto"/>
                <a:ea typeface="Roboto"/>
                <a:cs typeface="Roboto"/>
                <a:sym typeface="Roboto"/>
              </a:rPr>
              <a:t>Per Capita</a:t>
            </a:r>
            <a:endParaRPr sz="1200">
              <a:solidFill>
                <a:schemeClr val="lt1"/>
              </a:solidFill>
              <a:latin typeface="Roboto"/>
              <a:ea typeface="Roboto"/>
              <a:cs typeface="Roboto"/>
              <a:sym typeface="Roboto"/>
            </a:endParaRPr>
          </a:p>
        </p:txBody>
      </p:sp>
      <p:sp>
        <p:nvSpPr>
          <p:cNvPr id="312" name="Google Shape;312;p42"/>
          <p:cNvSpPr txBox="1"/>
          <p:nvPr/>
        </p:nvSpPr>
        <p:spPr>
          <a:xfrm>
            <a:off x="3331978" y="2522929"/>
            <a:ext cx="1151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Life Expectancy at Birth</a:t>
            </a:r>
            <a:endParaRPr>
              <a:solidFill>
                <a:schemeClr val="lt1"/>
              </a:solidFill>
            </a:endParaRPr>
          </a:p>
        </p:txBody>
      </p:sp>
      <p:sp>
        <p:nvSpPr>
          <p:cNvPr id="313" name="Google Shape;313;p42"/>
          <p:cNvSpPr txBox="1"/>
          <p:nvPr/>
        </p:nvSpPr>
        <p:spPr>
          <a:xfrm>
            <a:off x="4123485" y="3631743"/>
            <a:ext cx="106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Generosity</a:t>
            </a:r>
            <a:endParaRPr/>
          </a:p>
        </p:txBody>
      </p:sp>
      <p:sp>
        <p:nvSpPr>
          <p:cNvPr id="314" name="Google Shape;314;p42"/>
          <p:cNvSpPr txBox="1"/>
          <p:nvPr/>
        </p:nvSpPr>
        <p:spPr>
          <a:xfrm>
            <a:off x="864313" y="3214433"/>
            <a:ext cx="2467800" cy="33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BF9000"/>
                </a:solidFill>
                <a:latin typeface="Fira Sans Extra Condensed Medium"/>
                <a:ea typeface="Fira Sans Extra Condensed Medium"/>
                <a:cs typeface="Fira Sans Extra Condensed Medium"/>
                <a:sym typeface="Fira Sans Extra Condensed Medium"/>
              </a:rPr>
              <a:t>Government and Country Statistical </a:t>
            </a:r>
            <a:r>
              <a:rPr lang="en" sz="1700">
                <a:solidFill>
                  <a:srgbClr val="BF9000"/>
                </a:solidFill>
                <a:latin typeface="Fira Sans Extra Condensed Medium"/>
                <a:ea typeface="Fira Sans Extra Condensed Medium"/>
                <a:cs typeface="Fira Sans Extra Condensed Medium"/>
                <a:sym typeface="Fira Sans Extra Condensed Medium"/>
              </a:rPr>
              <a:t>Survey</a:t>
            </a:r>
            <a:endParaRPr sz="1700">
              <a:solidFill>
                <a:srgbClr val="BF9000"/>
              </a:solidFill>
              <a:latin typeface="Fira Sans Extra Condensed Medium"/>
              <a:ea typeface="Fira Sans Extra Condensed Medium"/>
              <a:cs typeface="Fira Sans Extra Condensed Medium"/>
              <a:sym typeface="Fira Sans Extra Condensed Medium"/>
            </a:endParaRPr>
          </a:p>
        </p:txBody>
      </p:sp>
      <p:sp>
        <p:nvSpPr>
          <p:cNvPr id="315" name="Google Shape;315;p42"/>
          <p:cNvSpPr txBox="1"/>
          <p:nvPr/>
        </p:nvSpPr>
        <p:spPr>
          <a:xfrm>
            <a:off x="1687831" y="4211588"/>
            <a:ext cx="2467800" cy="33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6B26B"/>
                </a:solidFill>
                <a:latin typeface="Fira Sans Extra Condensed Medium"/>
                <a:ea typeface="Fira Sans Extra Condensed Medium"/>
                <a:cs typeface="Fira Sans Extra Condensed Medium"/>
                <a:sym typeface="Fira Sans Extra Condensed Medium"/>
              </a:rPr>
              <a:t>Self Reported </a:t>
            </a:r>
            <a:r>
              <a:rPr lang="en" sz="1700">
                <a:solidFill>
                  <a:srgbClr val="F6B26B"/>
                </a:solidFill>
                <a:latin typeface="Fira Sans Extra Condensed Medium"/>
                <a:ea typeface="Fira Sans Extra Condensed Medium"/>
                <a:cs typeface="Fira Sans Extra Condensed Medium"/>
                <a:sym typeface="Fira Sans Extra Condensed Medium"/>
              </a:rPr>
              <a:t>Behaviour</a:t>
            </a:r>
            <a:r>
              <a:rPr lang="en" sz="1700">
                <a:solidFill>
                  <a:srgbClr val="F6B26B"/>
                </a:solidFill>
                <a:latin typeface="Fira Sans Extra Condensed Medium"/>
                <a:ea typeface="Fira Sans Extra Condensed Medium"/>
                <a:cs typeface="Fira Sans Extra Condensed Medium"/>
                <a:sym typeface="Fira Sans Extra Condensed Medium"/>
              </a:rPr>
              <a:t> </a:t>
            </a:r>
            <a:endParaRPr sz="1700">
              <a:solidFill>
                <a:srgbClr val="F6B26B"/>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3"/>
          <p:cNvPicPr preferRelativeResize="0"/>
          <p:nvPr/>
        </p:nvPicPr>
        <p:blipFill>
          <a:blip r:embed="rId3">
            <a:alphaModFix/>
          </a:blip>
          <a:stretch>
            <a:fillRect/>
          </a:stretch>
        </p:blipFill>
        <p:spPr>
          <a:xfrm>
            <a:off x="0" y="0"/>
            <a:ext cx="9143999" cy="5082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44"/>
          <p:cNvPicPr preferRelativeResize="0"/>
          <p:nvPr/>
        </p:nvPicPr>
        <p:blipFill>
          <a:blip r:embed="rId3">
            <a:alphaModFix/>
          </a:blip>
          <a:stretch>
            <a:fillRect/>
          </a:stretch>
        </p:blipFill>
        <p:spPr>
          <a:xfrm>
            <a:off x="152400" y="152400"/>
            <a:ext cx="8770911" cy="4838701"/>
          </a:xfrm>
          <a:prstGeom prst="rect">
            <a:avLst/>
          </a:prstGeom>
          <a:noFill/>
          <a:ln>
            <a:noFill/>
          </a:ln>
        </p:spPr>
      </p:pic>
      <p:sp>
        <p:nvSpPr>
          <p:cNvPr id="326" name="Google Shape;326;p44"/>
          <p:cNvSpPr/>
          <p:nvPr/>
        </p:nvSpPr>
        <p:spPr>
          <a:xfrm>
            <a:off x="5337400" y="551100"/>
            <a:ext cx="1204200" cy="3908700"/>
          </a:xfrm>
          <a:prstGeom prst="rect">
            <a:avLst/>
          </a:prstGeom>
          <a:noFill/>
          <a:ln cap="flat" cmpd="sng" w="19050">
            <a:solidFill>
              <a:srgbClr val="FF99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5"/>
          <p:cNvPicPr preferRelativeResize="0"/>
          <p:nvPr/>
        </p:nvPicPr>
        <p:blipFill>
          <a:blip r:embed="rId3">
            <a:alphaModFix/>
          </a:blip>
          <a:stretch>
            <a:fillRect/>
          </a:stretch>
        </p:blipFill>
        <p:spPr>
          <a:xfrm>
            <a:off x="152400" y="152400"/>
            <a:ext cx="8770911" cy="4838701"/>
          </a:xfrm>
          <a:prstGeom prst="rect">
            <a:avLst/>
          </a:prstGeom>
          <a:noFill/>
          <a:ln>
            <a:noFill/>
          </a:ln>
        </p:spPr>
      </p:pic>
      <p:sp>
        <p:nvSpPr>
          <p:cNvPr id="332" name="Google Shape;332;p45"/>
          <p:cNvSpPr/>
          <p:nvPr/>
        </p:nvSpPr>
        <p:spPr>
          <a:xfrm>
            <a:off x="5337400" y="551100"/>
            <a:ext cx="1204200" cy="3908700"/>
          </a:xfrm>
          <a:prstGeom prst="rect">
            <a:avLst/>
          </a:prstGeom>
          <a:noFill/>
          <a:ln cap="flat" cmpd="sng" w="19050">
            <a:solidFill>
              <a:srgbClr val="FF99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2" name="Shape 162"/>
        <p:cNvGrpSpPr/>
        <p:nvPr/>
      </p:nvGrpSpPr>
      <p:grpSpPr>
        <a:xfrm>
          <a:off x="0" y="0"/>
          <a:ext cx="0" cy="0"/>
          <a:chOff x="0" y="0"/>
          <a:chExt cx="0" cy="0"/>
        </a:xfrm>
      </p:grpSpPr>
      <p:sp>
        <p:nvSpPr>
          <p:cNvPr id="163" name="Google Shape;163;p28"/>
          <p:cNvSpPr txBox="1"/>
          <p:nvPr>
            <p:ph type="ctrTitle"/>
          </p:nvPr>
        </p:nvSpPr>
        <p:spPr>
          <a:xfrm>
            <a:off x="5324575" y="1285800"/>
            <a:ext cx="2623800" cy="8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How</a:t>
            </a:r>
            <a:endParaRPr>
              <a:solidFill>
                <a:srgbClr val="000000"/>
              </a:solidFill>
            </a:endParaRPr>
          </a:p>
        </p:txBody>
      </p:sp>
      <p:sp>
        <p:nvSpPr>
          <p:cNvPr id="164" name="Google Shape;164;p28"/>
          <p:cNvSpPr txBox="1"/>
          <p:nvPr>
            <p:ph idx="1" type="subTitle"/>
          </p:nvPr>
        </p:nvSpPr>
        <p:spPr>
          <a:xfrm>
            <a:off x="4861575" y="3522800"/>
            <a:ext cx="30867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00"/>
                </a:solidFill>
              </a:rPr>
              <a:t>A Data Storytelling Project</a:t>
            </a:r>
            <a:endParaRPr>
              <a:solidFill>
                <a:srgbClr val="000000"/>
              </a:solidFill>
            </a:endParaRPr>
          </a:p>
        </p:txBody>
      </p:sp>
      <p:sp>
        <p:nvSpPr>
          <p:cNvPr id="165" name="Google Shape;165;p28"/>
          <p:cNvSpPr txBox="1"/>
          <p:nvPr>
            <p:ph type="ctrTitle"/>
          </p:nvPr>
        </p:nvSpPr>
        <p:spPr>
          <a:xfrm>
            <a:off x="4876800" y="1853094"/>
            <a:ext cx="3071700" cy="82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00"/>
                </a:solidFill>
              </a:rPr>
              <a:t>Happy</a:t>
            </a:r>
            <a:endParaRPr sz="7200">
              <a:solidFill>
                <a:srgbClr val="000000"/>
              </a:solidFill>
            </a:endParaRPr>
          </a:p>
        </p:txBody>
      </p:sp>
      <p:sp>
        <p:nvSpPr>
          <p:cNvPr id="166" name="Google Shape;166;p28"/>
          <p:cNvSpPr txBox="1"/>
          <p:nvPr>
            <p:ph type="ctrTitle"/>
          </p:nvPr>
        </p:nvSpPr>
        <p:spPr>
          <a:xfrm>
            <a:off x="4876800" y="2940794"/>
            <a:ext cx="3071700" cy="8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rPr>
              <a:t>Is The World?</a:t>
            </a:r>
            <a:endParaRPr sz="2400">
              <a:solidFill>
                <a:srgbClr val="000000"/>
              </a:solidFill>
            </a:endParaRPr>
          </a:p>
        </p:txBody>
      </p:sp>
      <p:sp>
        <p:nvSpPr>
          <p:cNvPr id="167" name="Google Shape;167;p28"/>
          <p:cNvSpPr/>
          <p:nvPr/>
        </p:nvSpPr>
        <p:spPr>
          <a:xfrm>
            <a:off x="5399750" y="3420873"/>
            <a:ext cx="4049100" cy="24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p:nvPr/>
        </p:nvSpPr>
        <p:spPr>
          <a:xfrm>
            <a:off x="708475" y="0"/>
            <a:ext cx="2520600" cy="51435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8"/>
          <p:cNvPicPr preferRelativeResize="0"/>
          <p:nvPr/>
        </p:nvPicPr>
        <p:blipFill>
          <a:blip r:embed="rId3">
            <a:alphaModFix/>
          </a:blip>
          <a:stretch>
            <a:fillRect/>
          </a:stretch>
        </p:blipFill>
        <p:spPr>
          <a:xfrm>
            <a:off x="80525" y="1042088"/>
            <a:ext cx="4573726" cy="3059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B26B"/>
        </a:solidFill>
      </p:bgPr>
    </p:bg>
    <p:spTree>
      <p:nvGrpSpPr>
        <p:cNvPr id="336" name="Shape 336"/>
        <p:cNvGrpSpPr/>
        <p:nvPr/>
      </p:nvGrpSpPr>
      <p:grpSpPr>
        <a:xfrm>
          <a:off x="0" y="0"/>
          <a:ext cx="0" cy="0"/>
          <a:chOff x="0" y="0"/>
          <a:chExt cx="0" cy="0"/>
        </a:xfrm>
      </p:grpSpPr>
      <p:sp>
        <p:nvSpPr>
          <p:cNvPr id="337" name="Google Shape;337;p46"/>
          <p:cNvSpPr txBox="1"/>
          <p:nvPr/>
        </p:nvSpPr>
        <p:spPr>
          <a:xfrm>
            <a:off x="1102175" y="4204600"/>
            <a:ext cx="6756000" cy="646500"/>
          </a:xfrm>
          <a:prstGeom prst="rect">
            <a:avLst/>
          </a:prstGeom>
          <a:solidFill>
            <a:srgbClr val="F6B26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Questrial"/>
                <a:ea typeface="Questrial"/>
                <a:cs typeface="Questrial"/>
                <a:sym typeface="Questrial"/>
              </a:rPr>
              <a:t>CAN MONEY BUY HAPPINESS???</a:t>
            </a:r>
            <a:endParaRPr sz="3000">
              <a:solidFill>
                <a:schemeClr val="lt1"/>
              </a:solidFill>
              <a:latin typeface="Questrial"/>
              <a:ea typeface="Questrial"/>
              <a:cs typeface="Questrial"/>
              <a:sym typeface="Questrial"/>
            </a:endParaRPr>
          </a:p>
        </p:txBody>
      </p:sp>
      <p:pic>
        <p:nvPicPr>
          <p:cNvPr id="338" name="Google Shape;338;p46"/>
          <p:cNvPicPr preferRelativeResize="0"/>
          <p:nvPr/>
        </p:nvPicPr>
        <p:blipFill>
          <a:blip r:embed="rId3">
            <a:alphaModFix/>
          </a:blip>
          <a:stretch>
            <a:fillRect/>
          </a:stretch>
        </p:blipFill>
        <p:spPr>
          <a:xfrm>
            <a:off x="0" y="0"/>
            <a:ext cx="9269625"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47"/>
          <p:cNvPicPr preferRelativeResize="0"/>
          <p:nvPr/>
        </p:nvPicPr>
        <p:blipFill rotWithShape="1">
          <a:blip r:embed="rId3">
            <a:alphaModFix/>
          </a:blip>
          <a:srcRect b="16233" l="0" r="0" t="0"/>
          <a:stretch/>
        </p:blipFill>
        <p:spPr>
          <a:xfrm>
            <a:off x="1579775" y="349350"/>
            <a:ext cx="5984451" cy="4283875"/>
          </a:xfrm>
          <a:prstGeom prst="rect">
            <a:avLst/>
          </a:prstGeom>
          <a:noFill/>
          <a:ln>
            <a:noFill/>
          </a:ln>
        </p:spPr>
      </p:pic>
      <p:sp>
        <p:nvSpPr>
          <p:cNvPr id="344" name="Google Shape;344;p47"/>
          <p:cNvSpPr txBox="1"/>
          <p:nvPr/>
        </p:nvSpPr>
        <p:spPr>
          <a:xfrm>
            <a:off x="3214700" y="4653650"/>
            <a:ext cx="2582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latin typeface="Questrial"/>
                <a:ea typeface="Questrial"/>
                <a:cs typeface="Questrial"/>
                <a:sym typeface="Questrial"/>
              </a:rPr>
              <a:t>GDP per capita, PPP</a:t>
            </a:r>
            <a:endParaRPr sz="700">
              <a:latin typeface="Questrial"/>
              <a:ea typeface="Questrial"/>
              <a:cs typeface="Questrial"/>
              <a:sym typeface="Quest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nvSpPr>
        <p:spPr>
          <a:xfrm>
            <a:off x="714375" y="428625"/>
            <a:ext cx="7766400" cy="569400"/>
          </a:xfrm>
          <a:prstGeom prst="rect">
            <a:avLst/>
          </a:prstGeom>
          <a:solidFill>
            <a:srgbClr val="F6B26B"/>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chemeClr val="lt1"/>
                </a:solidFill>
                <a:latin typeface="Questrial"/>
                <a:ea typeface="Questrial"/>
                <a:cs typeface="Questrial"/>
                <a:sym typeface="Questrial"/>
              </a:rPr>
              <a:t>Closing Remarks</a:t>
            </a:r>
            <a:endParaRPr b="1" sz="2500">
              <a:solidFill>
                <a:schemeClr val="lt1"/>
              </a:solidFill>
              <a:latin typeface="Questrial"/>
              <a:ea typeface="Questrial"/>
              <a:cs typeface="Questrial"/>
              <a:sym typeface="Questrial"/>
            </a:endParaRPr>
          </a:p>
        </p:txBody>
      </p:sp>
      <p:sp>
        <p:nvSpPr>
          <p:cNvPr id="350" name="Google Shape;350;p48"/>
          <p:cNvSpPr txBox="1"/>
          <p:nvPr/>
        </p:nvSpPr>
        <p:spPr>
          <a:xfrm>
            <a:off x="714425" y="1541000"/>
            <a:ext cx="776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estrial"/>
              <a:ea typeface="Questrial"/>
              <a:cs typeface="Questrial"/>
              <a:sym typeface="Questrial"/>
            </a:endParaRPr>
          </a:p>
        </p:txBody>
      </p:sp>
      <p:sp>
        <p:nvSpPr>
          <p:cNvPr id="351" name="Google Shape;351;p48"/>
          <p:cNvSpPr txBox="1"/>
          <p:nvPr/>
        </p:nvSpPr>
        <p:spPr>
          <a:xfrm>
            <a:off x="1020525" y="1581825"/>
            <a:ext cx="7123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estrial"/>
                <a:ea typeface="Questrial"/>
                <a:cs typeface="Questrial"/>
                <a:sym typeface="Questrial"/>
              </a:rPr>
              <a:t>Happiness is defined by different people in different ways. When we feel positive emotions we tend to feel happy. That is what happiness is all about. Happiness is also regarded as the mental state of a person in an optimistic manner.</a:t>
            </a:r>
            <a:br>
              <a:rPr lang="en">
                <a:latin typeface="Questrial"/>
                <a:ea typeface="Questrial"/>
                <a:cs typeface="Questrial"/>
                <a:sym typeface="Questrial"/>
              </a:rPr>
            </a:br>
            <a:br>
              <a:rPr lang="en">
                <a:latin typeface="Questrial"/>
                <a:ea typeface="Questrial"/>
                <a:cs typeface="Questrial"/>
                <a:sym typeface="Questrial"/>
              </a:rPr>
            </a:br>
            <a:r>
              <a:rPr lang="en">
                <a:latin typeface="Questrial"/>
                <a:ea typeface="Questrial"/>
                <a:cs typeface="Questrial"/>
                <a:sym typeface="Questrial"/>
              </a:rPr>
              <a:t>However, the world happiness report doesn’t take into account some very important factors like mental health, population</a:t>
            </a:r>
            <a:endParaRPr>
              <a:latin typeface="Questrial"/>
              <a:ea typeface="Questrial"/>
              <a:cs typeface="Questrial"/>
              <a:sym typeface="Quest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9"/>
          <p:cNvSpPr txBox="1"/>
          <p:nvPr/>
        </p:nvSpPr>
        <p:spPr>
          <a:xfrm>
            <a:off x="1518400" y="3965550"/>
            <a:ext cx="590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Questrial"/>
                <a:ea typeface="Questrial"/>
                <a:cs typeface="Questrial"/>
                <a:sym typeface="Questrial"/>
              </a:rPr>
              <a:t>In a world full of competition, where everyone is technically in a race, running after materialistic gains, next time stop and ask someone how  happy they are ?</a:t>
            </a:r>
            <a:endParaRPr>
              <a:latin typeface="Questrial"/>
              <a:ea typeface="Questrial"/>
              <a:cs typeface="Questrial"/>
              <a:sym typeface="Questrial"/>
            </a:endParaRPr>
          </a:p>
        </p:txBody>
      </p:sp>
      <p:pic>
        <p:nvPicPr>
          <p:cNvPr id="357" name="Google Shape;357;p49"/>
          <p:cNvPicPr preferRelativeResize="0"/>
          <p:nvPr/>
        </p:nvPicPr>
        <p:blipFill>
          <a:blip r:embed="rId3">
            <a:alphaModFix/>
          </a:blip>
          <a:stretch>
            <a:fillRect/>
          </a:stretch>
        </p:blipFill>
        <p:spPr>
          <a:xfrm>
            <a:off x="2177100" y="1223400"/>
            <a:ext cx="4508400" cy="2535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0"/>
          <p:cNvPicPr preferRelativeResize="0"/>
          <p:nvPr/>
        </p:nvPicPr>
        <p:blipFill>
          <a:blip r:embed="rId3">
            <a:alphaModFix/>
          </a:blip>
          <a:stretch>
            <a:fillRect/>
          </a:stretch>
        </p:blipFill>
        <p:spPr>
          <a:xfrm>
            <a:off x="270950" y="218400"/>
            <a:ext cx="8602125" cy="4741400"/>
          </a:xfrm>
          <a:prstGeom prst="rect">
            <a:avLst/>
          </a:prstGeom>
          <a:noFill/>
          <a:ln>
            <a:noFill/>
          </a:ln>
        </p:spPr>
      </p:pic>
      <p:sp>
        <p:nvSpPr>
          <p:cNvPr id="363" name="Google Shape;363;p50"/>
          <p:cNvSpPr txBox="1"/>
          <p:nvPr/>
        </p:nvSpPr>
        <p:spPr>
          <a:xfrm rot="-4320208">
            <a:off x="3930149" y="2194594"/>
            <a:ext cx="3211102" cy="75431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700">
                <a:latin typeface="Questrial"/>
                <a:ea typeface="Questrial"/>
                <a:cs typeface="Questrial"/>
                <a:sym typeface="Questrial"/>
              </a:rPr>
              <a:t>Questions?</a:t>
            </a:r>
            <a:endParaRPr sz="3700">
              <a:latin typeface="Questrial"/>
              <a:ea typeface="Questrial"/>
              <a:cs typeface="Questrial"/>
              <a:sym typeface="Quest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1"/>
          <p:cNvSpPr txBox="1"/>
          <p:nvPr>
            <p:ph type="title"/>
          </p:nvPr>
        </p:nvSpPr>
        <p:spPr>
          <a:xfrm>
            <a:off x="-824250" y="319450"/>
            <a:ext cx="10792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69" name="Google Shape;369;p51"/>
          <p:cNvSpPr txBox="1"/>
          <p:nvPr/>
        </p:nvSpPr>
        <p:spPr>
          <a:xfrm>
            <a:off x="506325" y="1526975"/>
            <a:ext cx="82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Questrial"/>
              <a:ea typeface="Questrial"/>
              <a:cs typeface="Questrial"/>
              <a:sym typeface="Questrial"/>
            </a:endParaRPr>
          </a:p>
        </p:txBody>
      </p:sp>
      <p:sp>
        <p:nvSpPr>
          <p:cNvPr id="370" name="Google Shape;370;p51"/>
          <p:cNvSpPr txBox="1"/>
          <p:nvPr/>
        </p:nvSpPr>
        <p:spPr>
          <a:xfrm>
            <a:off x="395800" y="1356200"/>
            <a:ext cx="8388300" cy="33864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Questrial"/>
              <a:buChar char="●"/>
            </a:pPr>
            <a:r>
              <a:rPr lang="en" sz="1300" u="sng">
                <a:solidFill>
                  <a:schemeClr val="hlink"/>
                </a:solidFill>
                <a:latin typeface="Questrial"/>
                <a:ea typeface="Questrial"/>
                <a:cs typeface="Questrial"/>
                <a:sym typeface="Questrial"/>
                <a:hlinkClick r:id="rId3"/>
              </a:rPr>
              <a:t>https://www.economicsobservatory.com/what-can-we-learn-from-the-latest-worldhappiness-report</a:t>
            </a:r>
            <a:br>
              <a:rPr lang="en" sz="1300">
                <a:latin typeface="Questrial"/>
                <a:ea typeface="Questrial"/>
                <a:cs typeface="Questrial"/>
                <a:sym typeface="Questrial"/>
              </a:rPr>
            </a:br>
            <a:endParaRPr sz="1300">
              <a:latin typeface="Questrial"/>
              <a:ea typeface="Questrial"/>
              <a:cs typeface="Questrial"/>
              <a:sym typeface="Questrial"/>
            </a:endParaRPr>
          </a:p>
          <a:p>
            <a:pPr indent="-311150" lvl="0" marL="457200" rtl="0" algn="l">
              <a:spcBef>
                <a:spcPts val="0"/>
              </a:spcBef>
              <a:spcAft>
                <a:spcPts val="0"/>
              </a:spcAft>
              <a:buSzPts val="1300"/>
              <a:buFont typeface="Questrial"/>
              <a:buChar char="●"/>
            </a:pPr>
            <a:r>
              <a:rPr lang="en" sz="1300">
                <a:latin typeface="Questrial"/>
                <a:ea typeface="Questrial"/>
                <a:cs typeface="Questrial"/>
                <a:sym typeface="Questrial"/>
              </a:rPr>
              <a:t> </a:t>
            </a:r>
            <a:r>
              <a:rPr lang="en" sz="1300" u="sng">
                <a:solidFill>
                  <a:schemeClr val="hlink"/>
                </a:solidFill>
                <a:latin typeface="Questrial"/>
                <a:ea typeface="Questrial"/>
                <a:cs typeface="Questrial"/>
                <a:sym typeface="Questrial"/>
                <a:hlinkClick r:id="rId4"/>
              </a:rPr>
              <a:t>https://worldhappiness.report/ed/2021/happiness-trust-and-deaths-under-covid-19/</a:t>
            </a:r>
            <a:br>
              <a:rPr lang="en" sz="1300">
                <a:latin typeface="Questrial"/>
                <a:ea typeface="Questrial"/>
                <a:cs typeface="Questrial"/>
                <a:sym typeface="Questrial"/>
              </a:rPr>
            </a:br>
            <a:endParaRPr sz="1300">
              <a:latin typeface="Questrial"/>
              <a:ea typeface="Questrial"/>
              <a:cs typeface="Questrial"/>
              <a:sym typeface="Questrial"/>
            </a:endParaRPr>
          </a:p>
          <a:p>
            <a:pPr indent="-311150" lvl="0" marL="457200" rtl="0" algn="l">
              <a:spcBef>
                <a:spcPts val="0"/>
              </a:spcBef>
              <a:spcAft>
                <a:spcPts val="0"/>
              </a:spcAft>
              <a:buSzPts val="1300"/>
              <a:buFont typeface="Questrial"/>
              <a:buChar char="●"/>
            </a:pPr>
            <a:r>
              <a:rPr lang="en" sz="1300" u="sng">
                <a:solidFill>
                  <a:schemeClr val="hlink"/>
                </a:solidFill>
                <a:latin typeface="Questrial"/>
                <a:ea typeface="Questrial"/>
                <a:cs typeface="Questrial"/>
                <a:sym typeface="Questrial"/>
                <a:hlinkClick r:id="rId5"/>
              </a:rPr>
              <a:t>https://www.unsdsn.org/</a:t>
            </a:r>
            <a:br>
              <a:rPr lang="en" sz="1300">
                <a:latin typeface="Questrial"/>
                <a:ea typeface="Questrial"/>
                <a:cs typeface="Questrial"/>
                <a:sym typeface="Questrial"/>
              </a:rPr>
            </a:br>
            <a:endParaRPr sz="1300">
              <a:latin typeface="Questrial"/>
              <a:ea typeface="Questrial"/>
              <a:cs typeface="Questrial"/>
              <a:sym typeface="Questrial"/>
            </a:endParaRPr>
          </a:p>
          <a:p>
            <a:pPr indent="-311150" lvl="0" marL="457200" rtl="0" algn="l">
              <a:spcBef>
                <a:spcPts val="0"/>
              </a:spcBef>
              <a:spcAft>
                <a:spcPts val="0"/>
              </a:spcAft>
              <a:buSzPts val="1300"/>
              <a:buFont typeface="Questrial"/>
              <a:buChar char="●"/>
            </a:pPr>
            <a:r>
              <a:rPr lang="en" sz="1300" u="sng">
                <a:solidFill>
                  <a:schemeClr val="hlink"/>
                </a:solidFill>
                <a:latin typeface="Questrial"/>
                <a:ea typeface="Questrial"/>
                <a:cs typeface="Questrial"/>
                <a:sym typeface="Questrial"/>
                <a:hlinkClick r:id="rId6"/>
              </a:rPr>
              <a:t>Finland Is Again the World's Happiest Country, Report Finds - The New York Times (nytimes.com)</a:t>
            </a:r>
            <a:br>
              <a:rPr lang="en" sz="1300">
                <a:latin typeface="Questrial"/>
                <a:ea typeface="Questrial"/>
                <a:cs typeface="Questrial"/>
                <a:sym typeface="Questrial"/>
              </a:rPr>
            </a:br>
            <a:endParaRPr sz="1300">
              <a:latin typeface="Questrial"/>
              <a:ea typeface="Questrial"/>
              <a:cs typeface="Questrial"/>
              <a:sym typeface="Questrial"/>
            </a:endParaRPr>
          </a:p>
          <a:p>
            <a:pPr indent="-311150" lvl="0" marL="457200" rtl="0" algn="l">
              <a:spcBef>
                <a:spcPts val="0"/>
              </a:spcBef>
              <a:spcAft>
                <a:spcPts val="0"/>
              </a:spcAft>
              <a:buSzPts val="1300"/>
              <a:buFont typeface="Questrial"/>
              <a:buChar char="●"/>
            </a:pPr>
            <a:r>
              <a:rPr lang="en" sz="1300" u="sng">
                <a:solidFill>
                  <a:schemeClr val="hlink"/>
                </a:solidFill>
                <a:latin typeface="Questrial"/>
                <a:ea typeface="Questrial"/>
                <a:cs typeface="Questrial"/>
                <a:sym typeface="Questrial"/>
                <a:hlinkClick r:id="rId7"/>
              </a:rPr>
              <a:t>https://www.bloomberg.com/news/articles/2022-03-18/world-s-happiest-ranking-goes-tofinland-for-fifth-year-in-a-row</a:t>
            </a:r>
            <a:br>
              <a:rPr lang="en" sz="1300">
                <a:latin typeface="Questrial"/>
                <a:ea typeface="Questrial"/>
                <a:cs typeface="Questrial"/>
                <a:sym typeface="Questrial"/>
              </a:rPr>
            </a:br>
            <a:endParaRPr sz="1300">
              <a:latin typeface="Questrial"/>
              <a:ea typeface="Questrial"/>
              <a:cs typeface="Questrial"/>
              <a:sym typeface="Questrial"/>
            </a:endParaRPr>
          </a:p>
          <a:p>
            <a:pPr indent="-311150" lvl="0" marL="457200" rtl="0" algn="l">
              <a:spcBef>
                <a:spcPts val="0"/>
              </a:spcBef>
              <a:spcAft>
                <a:spcPts val="0"/>
              </a:spcAft>
              <a:buSzPts val="1300"/>
              <a:buFont typeface="Questrial"/>
              <a:buChar char="●"/>
            </a:pPr>
            <a:r>
              <a:rPr lang="en" sz="1300" u="sng">
                <a:solidFill>
                  <a:schemeClr val="hlink"/>
                </a:solidFill>
                <a:latin typeface="Questrial"/>
                <a:ea typeface="Questrial"/>
                <a:cs typeface="Questrial"/>
                <a:sym typeface="Questrial"/>
                <a:hlinkClick r:id="rId8"/>
              </a:rPr>
              <a:t>https://saas.berkeley.edu/rp/world-happiness-report-eda%23:~:text=The%20report%20uses%20six%20key,corruption%20in%20business%20and%20government.%E2%80%9D&amp;text=Here's%20a%20slice%20of%20the%20table</a:t>
            </a:r>
            <a:br>
              <a:rPr lang="en" sz="1300">
                <a:latin typeface="Questrial"/>
                <a:ea typeface="Questrial"/>
                <a:cs typeface="Questrial"/>
                <a:sym typeface="Questrial"/>
              </a:rPr>
            </a:br>
            <a:endParaRPr sz="1300">
              <a:latin typeface="Questrial"/>
              <a:ea typeface="Questrial"/>
              <a:cs typeface="Questrial"/>
              <a:sym typeface="Questrial"/>
            </a:endParaRPr>
          </a:p>
          <a:p>
            <a:pPr indent="0" lvl="0" marL="457200" rtl="0" algn="l">
              <a:spcBef>
                <a:spcPts val="0"/>
              </a:spcBef>
              <a:spcAft>
                <a:spcPts val="0"/>
              </a:spcAft>
              <a:buNone/>
            </a:pPr>
            <a:r>
              <a:t/>
            </a:r>
            <a:endParaRPr sz="1300">
              <a:latin typeface="Questrial"/>
              <a:ea typeface="Questrial"/>
              <a:cs typeface="Questrial"/>
              <a:sym typeface="Quest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CB9C"/>
        </a:solidFill>
      </p:bgPr>
    </p:bg>
    <p:spTree>
      <p:nvGrpSpPr>
        <p:cNvPr id="374" name="Shape 374"/>
        <p:cNvGrpSpPr/>
        <p:nvPr/>
      </p:nvGrpSpPr>
      <p:grpSpPr>
        <a:xfrm>
          <a:off x="0" y="0"/>
          <a:ext cx="0" cy="0"/>
          <a:chOff x="0" y="0"/>
          <a:chExt cx="0" cy="0"/>
        </a:xfrm>
      </p:grpSpPr>
      <p:sp>
        <p:nvSpPr>
          <p:cNvPr id="375" name="Google Shape;375;p52"/>
          <p:cNvSpPr txBox="1"/>
          <p:nvPr/>
        </p:nvSpPr>
        <p:spPr>
          <a:xfrm>
            <a:off x="1551150" y="1653250"/>
            <a:ext cx="60417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700">
                <a:latin typeface="Questrial"/>
                <a:ea typeface="Questrial"/>
                <a:cs typeface="Questrial"/>
                <a:sym typeface="Questrial"/>
              </a:rPr>
              <a:t>THANK YOU !</a:t>
            </a:r>
            <a:endParaRPr sz="4700">
              <a:latin typeface="Questrial"/>
              <a:ea typeface="Questrial"/>
              <a:cs typeface="Questrial"/>
              <a:sym typeface="Quest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824250" y="421500"/>
            <a:ext cx="10792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Meet Our Team</a:t>
            </a:r>
            <a:br>
              <a:rPr lang="en"/>
            </a:br>
            <a:r>
              <a:rPr lang="en"/>
              <a:t>Group 21</a:t>
            </a:r>
            <a:endParaRPr/>
          </a:p>
        </p:txBody>
      </p:sp>
      <p:sp>
        <p:nvSpPr>
          <p:cNvPr id="175" name="Google Shape;175;p29"/>
          <p:cNvSpPr txBox="1"/>
          <p:nvPr>
            <p:ph idx="4294967295" type="title"/>
          </p:nvPr>
        </p:nvSpPr>
        <p:spPr>
          <a:xfrm>
            <a:off x="6848100" y="1703400"/>
            <a:ext cx="2653500" cy="841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a:solidFill>
                  <a:schemeClr val="accent1"/>
                </a:solidFill>
                <a:latin typeface="Questrial"/>
                <a:ea typeface="Questrial"/>
                <a:cs typeface="Questrial"/>
                <a:sym typeface="Questrial"/>
              </a:rPr>
              <a:t>Neantha Louiza Vaz</a:t>
            </a:r>
            <a:endParaRPr b="1">
              <a:solidFill>
                <a:schemeClr val="accent1"/>
              </a:solidFill>
              <a:latin typeface="Questrial"/>
              <a:ea typeface="Questrial"/>
              <a:cs typeface="Questrial"/>
              <a:sym typeface="Questrial"/>
            </a:endParaRPr>
          </a:p>
        </p:txBody>
      </p:sp>
      <p:sp>
        <p:nvSpPr>
          <p:cNvPr id="176" name="Google Shape;176;p29"/>
          <p:cNvSpPr txBox="1"/>
          <p:nvPr>
            <p:ph idx="4294967295" type="title"/>
          </p:nvPr>
        </p:nvSpPr>
        <p:spPr>
          <a:xfrm>
            <a:off x="6848098" y="3220060"/>
            <a:ext cx="1457400" cy="8418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b="1" lang="en">
                <a:solidFill>
                  <a:schemeClr val="accent1"/>
                </a:solidFill>
                <a:latin typeface="Questrial"/>
                <a:ea typeface="Questrial"/>
                <a:cs typeface="Questrial"/>
                <a:sym typeface="Questrial"/>
              </a:rPr>
              <a:t>Aditya Bansal</a:t>
            </a:r>
            <a:endParaRPr b="1">
              <a:solidFill>
                <a:schemeClr val="accent1"/>
              </a:solidFill>
              <a:latin typeface="Questrial"/>
              <a:ea typeface="Questrial"/>
              <a:cs typeface="Questrial"/>
              <a:sym typeface="Questrial"/>
            </a:endParaRPr>
          </a:p>
        </p:txBody>
      </p:sp>
      <p:sp>
        <p:nvSpPr>
          <p:cNvPr id="177" name="Google Shape;177;p29"/>
          <p:cNvSpPr/>
          <p:nvPr/>
        </p:nvSpPr>
        <p:spPr>
          <a:xfrm>
            <a:off x="3811050" y="1658150"/>
            <a:ext cx="696600" cy="2524800"/>
          </a:xfrm>
          <a:prstGeom prst="rect">
            <a:avLst/>
          </a:prstGeom>
          <a:solidFill>
            <a:srgbClr val="E1B653">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a:off x="4507650" y="1658150"/>
            <a:ext cx="696600" cy="2524800"/>
          </a:xfrm>
          <a:prstGeom prst="rect">
            <a:avLst/>
          </a:prstGeom>
          <a:solidFill>
            <a:srgbClr val="E1B653">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txBox="1"/>
          <p:nvPr>
            <p:ph idx="4294967295" type="title"/>
          </p:nvPr>
        </p:nvSpPr>
        <p:spPr>
          <a:xfrm>
            <a:off x="879098" y="3220048"/>
            <a:ext cx="1457400" cy="8418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b="1" lang="en">
                <a:solidFill>
                  <a:schemeClr val="accent1"/>
                </a:solidFill>
                <a:latin typeface="Questrial"/>
                <a:ea typeface="Questrial"/>
                <a:cs typeface="Questrial"/>
                <a:sym typeface="Questrial"/>
              </a:rPr>
              <a:t>Palak Nath</a:t>
            </a:r>
            <a:endParaRPr b="1">
              <a:solidFill>
                <a:schemeClr val="accent1"/>
              </a:solidFill>
              <a:latin typeface="Questrial"/>
              <a:ea typeface="Questrial"/>
              <a:cs typeface="Questrial"/>
              <a:sym typeface="Questrial"/>
            </a:endParaRPr>
          </a:p>
        </p:txBody>
      </p:sp>
      <p:sp>
        <p:nvSpPr>
          <p:cNvPr id="180" name="Google Shape;180;p29"/>
          <p:cNvSpPr txBox="1"/>
          <p:nvPr>
            <p:ph idx="4294967295" type="title"/>
          </p:nvPr>
        </p:nvSpPr>
        <p:spPr>
          <a:xfrm>
            <a:off x="335876" y="1592200"/>
            <a:ext cx="1970400" cy="8418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None/>
            </a:pPr>
            <a:r>
              <a:rPr b="1" lang="en">
                <a:solidFill>
                  <a:schemeClr val="accent1"/>
                </a:solidFill>
                <a:latin typeface="Questrial"/>
                <a:ea typeface="Questrial"/>
                <a:cs typeface="Questrial"/>
                <a:sym typeface="Questrial"/>
              </a:rPr>
              <a:t>Vatsal M Tailor</a:t>
            </a:r>
            <a:endParaRPr b="1">
              <a:solidFill>
                <a:schemeClr val="accent1"/>
              </a:solidFill>
              <a:latin typeface="Questrial"/>
              <a:ea typeface="Questrial"/>
              <a:cs typeface="Questrial"/>
              <a:sym typeface="Questrial"/>
            </a:endParaRPr>
          </a:p>
        </p:txBody>
      </p:sp>
      <p:pic>
        <p:nvPicPr>
          <p:cNvPr id="181" name="Google Shape;181;p29"/>
          <p:cNvPicPr preferRelativeResize="0"/>
          <p:nvPr/>
        </p:nvPicPr>
        <p:blipFill rotWithShape="1">
          <a:blip r:embed="rId3">
            <a:alphaModFix/>
          </a:blip>
          <a:srcRect b="38488" l="24466" r="14609" t="13496"/>
          <a:stretch/>
        </p:blipFill>
        <p:spPr>
          <a:xfrm>
            <a:off x="2571225" y="1592200"/>
            <a:ext cx="4164324" cy="246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822750" y="2064550"/>
            <a:ext cx="7498500" cy="841800"/>
          </a:xfrm>
          <a:prstGeom prst="rect">
            <a:avLst/>
          </a:prstGeom>
          <a:solidFill>
            <a:srgbClr val="F6B26B"/>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3200"/>
              <a:t>How Do We Quantify Happiness?</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p31"/>
          <p:cNvGrpSpPr/>
          <p:nvPr/>
        </p:nvGrpSpPr>
        <p:grpSpPr>
          <a:xfrm>
            <a:off x="3047814" y="1449425"/>
            <a:ext cx="2895826" cy="3001354"/>
            <a:chOff x="3269150" y="1529586"/>
            <a:chExt cx="2605800" cy="2606700"/>
          </a:xfrm>
        </p:grpSpPr>
        <p:sp>
          <p:nvSpPr>
            <p:cNvPr id="192" name="Google Shape;192;p31"/>
            <p:cNvSpPr/>
            <p:nvPr/>
          </p:nvSpPr>
          <p:spPr>
            <a:xfrm>
              <a:off x="3269150" y="1529586"/>
              <a:ext cx="2605800" cy="2606700"/>
            </a:xfrm>
            <a:prstGeom prst="ellipse">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3734500" y="1995080"/>
              <a:ext cx="1675200" cy="1675500"/>
            </a:xfrm>
            <a:prstGeom prst="ellipse">
              <a:avLst/>
            </a:prstGeom>
            <a:noFill/>
            <a:ln cap="flat" cmpd="sng" w="19050">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4143200" y="2404050"/>
              <a:ext cx="857700" cy="857700"/>
            </a:xfrm>
            <a:prstGeom prst="ellipse">
              <a:avLst/>
            </a:prstGeom>
            <a:solidFill>
              <a:srgbClr val="9C27B0"/>
            </a:solidFill>
            <a:ln>
              <a:noFill/>
            </a:ln>
          </p:spPr>
          <p:txBody>
            <a:bodyPr anchorCtr="0" anchor="ctr" bIns="91425" lIns="0" spcFirstLastPara="1" rIns="0" wrap="square" tIns="91425">
              <a:noAutofit/>
            </a:bodyPr>
            <a:lstStyle/>
            <a:p>
              <a:pPr indent="0" lvl="0" marL="0" rtl="0" algn="ctr">
                <a:spcBef>
                  <a:spcPts val="0"/>
                </a:spcBef>
                <a:spcAft>
                  <a:spcPts val="0"/>
                </a:spcAft>
                <a:buClr>
                  <a:srgbClr val="000000"/>
                </a:buClr>
                <a:buSzPts val="1100"/>
                <a:buFont typeface="Arial"/>
                <a:buNone/>
              </a:pPr>
              <a:r>
                <a:t/>
              </a:r>
              <a:endParaRPr sz="1700">
                <a:solidFill>
                  <a:srgbClr val="FFFFFF"/>
                </a:solidFill>
              </a:endParaRPr>
            </a:p>
          </p:txBody>
        </p:sp>
      </p:grpSp>
      <p:sp>
        <p:nvSpPr>
          <p:cNvPr id="195" name="Google Shape;195;p31"/>
          <p:cNvSpPr txBox="1"/>
          <p:nvPr/>
        </p:nvSpPr>
        <p:spPr>
          <a:xfrm>
            <a:off x="377626" y="306150"/>
            <a:ext cx="8409000" cy="5541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en" sz="3000">
                <a:solidFill>
                  <a:schemeClr val="dk1"/>
                </a:solidFill>
                <a:latin typeface="Abril Fatface"/>
                <a:ea typeface="Abril Fatface"/>
                <a:cs typeface="Abril Fatface"/>
                <a:sym typeface="Abril Fatface"/>
              </a:rPr>
              <a:t>World Happiness Report</a:t>
            </a:r>
            <a:endParaRPr sz="2800">
              <a:solidFill>
                <a:srgbClr val="000000"/>
              </a:solidFill>
              <a:latin typeface="Fira Sans Extra Condensed Medium"/>
              <a:ea typeface="Fira Sans Extra Condensed Medium"/>
              <a:cs typeface="Fira Sans Extra Condensed Medium"/>
              <a:sym typeface="Fira Sans Extra Condensed Medium"/>
            </a:endParaRPr>
          </a:p>
        </p:txBody>
      </p:sp>
      <p:grpSp>
        <p:nvGrpSpPr>
          <p:cNvPr id="196" name="Google Shape;196;p31"/>
          <p:cNvGrpSpPr/>
          <p:nvPr/>
        </p:nvGrpSpPr>
        <p:grpSpPr>
          <a:xfrm>
            <a:off x="377625" y="1698576"/>
            <a:ext cx="3187332" cy="620968"/>
            <a:chOff x="866389" y="1745975"/>
            <a:chExt cx="2868111" cy="539315"/>
          </a:xfrm>
        </p:grpSpPr>
        <p:sp>
          <p:nvSpPr>
            <p:cNvPr id="197" name="Google Shape;197;p31"/>
            <p:cNvSpPr/>
            <p:nvPr/>
          </p:nvSpPr>
          <p:spPr>
            <a:xfrm>
              <a:off x="3199600" y="1745975"/>
              <a:ext cx="534900" cy="534900"/>
            </a:xfrm>
            <a:prstGeom prst="ellipse">
              <a:avLst/>
            </a:prstGeom>
            <a:solidFill>
              <a:srgbClr val="FBB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8" name="Google Shape;198;p31"/>
            <p:cNvSpPr txBox="1"/>
            <p:nvPr/>
          </p:nvSpPr>
          <p:spPr>
            <a:xfrm>
              <a:off x="866389" y="1866490"/>
              <a:ext cx="2204100" cy="41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BB831"/>
                  </a:solidFill>
                  <a:latin typeface="Fira Sans Extra Condensed Medium"/>
                  <a:ea typeface="Fira Sans Extra Condensed Medium"/>
                  <a:cs typeface="Fira Sans Extra Condensed Medium"/>
                  <a:sym typeface="Fira Sans Extra Condensed Medium"/>
                </a:rPr>
                <a:t>Publication of Sustainable Development Solutions Network </a:t>
              </a:r>
              <a:endParaRPr sz="1700">
                <a:solidFill>
                  <a:srgbClr val="FBB831"/>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Clr>
                  <a:srgbClr val="000000"/>
                </a:buClr>
                <a:buSzPts val="1100"/>
                <a:buFont typeface="Arial"/>
                <a:buNone/>
              </a:pPr>
              <a:r>
                <a:t/>
              </a:r>
              <a:endParaRPr sz="1700">
                <a:solidFill>
                  <a:srgbClr val="FBB831"/>
                </a:solidFill>
                <a:latin typeface="Fira Sans Extra Condensed Medium"/>
                <a:ea typeface="Fira Sans Extra Condensed Medium"/>
                <a:cs typeface="Fira Sans Extra Condensed Medium"/>
                <a:sym typeface="Fira Sans Extra Condensed Medium"/>
              </a:endParaRPr>
            </a:p>
          </p:txBody>
        </p:sp>
      </p:grpSp>
      <p:grpSp>
        <p:nvGrpSpPr>
          <p:cNvPr id="199" name="Google Shape;199;p31"/>
          <p:cNvGrpSpPr/>
          <p:nvPr/>
        </p:nvGrpSpPr>
        <p:grpSpPr>
          <a:xfrm>
            <a:off x="377626" y="3606150"/>
            <a:ext cx="3187331" cy="656564"/>
            <a:chOff x="866390" y="3349544"/>
            <a:chExt cx="2868110" cy="570231"/>
          </a:xfrm>
        </p:grpSpPr>
        <p:sp>
          <p:nvSpPr>
            <p:cNvPr id="200" name="Google Shape;200;p31"/>
            <p:cNvSpPr txBox="1"/>
            <p:nvPr/>
          </p:nvSpPr>
          <p:spPr>
            <a:xfrm>
              <a:off x="866390" y="3349544"/>
              <a:ext cx="24027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666666"/>
                  </a:solidFill>
                  <a:latin typeface="Fira Sans Extra Condensed Medium"/>
                  <a:ea typeface="Fira Sans Extra Condensed Medium"/>
                  <a:cs typeface="Fira Sans Extra Condensed Medium"/>
                  <a:sym typeface="Fira Sans Extra Condensed Medium"/>
                </a:rPr>
                <a:t>150+ countries surveyed year after year</a:t>
              </a:r>
              <a:endParaRPr sz="1700">
                <a:solidFill>
                  <a:srgbClr val="666666"/>
                </a:solidFill>
                <a:latin typeface="Fira Sans Extra Condensed Medium"/>
                <a:ea typeface="Fira Sans Extra Condensed Medium"/>
                <a:cs typeface="Fira Sans Extra Condensed Medium"/>
                <a:sym typeface="Fira Sans Extra Condensed Medium"/>
              </a:endParaRPr>
            </a:p>
          </p:txBody>
        </p:sp>
        <p:sp>
          <p:nvSpPr>
            <p:cNvPr id="201" name="Google Shape;201;p31"/>
            <p:cNvSpPr/>
            <p:nvPr/>
          </p:nvSpPr>
          <p:spPr>
            <a:xfrm>
              <a:off x="3199600" y="3384875"/>
              <a:ext cx="534900" cy="5349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666666"/>
                </a:highlight>
              </a:endParaRPr>
            </a:p>
          </p:txBody>
        </p:sp>
        <p:cxnSp>
          <p:nvCxnSpPr>
            <p:cNvPr id="202" name="Google Shape;202;p31"/>
            <p:cNvCxnSpPr>
              <a:stCxn id="201" idx="2"/>
            </p:cNvCxnSpPr>
            <p:nvPr/>
          </p:nvCxnSpPr>
          <p:spPr>
            <a:xfrm rot="10800000">
              <a:off x="2709700" y="3652325"/>
              <a:ext cx="489900" cy="0"/>
            </a:xfrm>
            <a:prstGeom prst="straightConnector1">
              <a:avLst/>
            </a:prstGeom>
            <a:noFill/>
            <a:ln cap="flat" cmpd="sng" w="9525">
              <a:solidFill>
                <a:srgbClr val="666666"/>
              </a:solidFill>
              <a:prstDash val="solid"/>
              <a:round/>
              <a:headEnd len="med" w="med" type="none"/>
              <a:tailEnd len="med" w="med" type="oval"/>
            </a:ln>
          </p:spPr>
        </p:cxnSp>
      </p:grpSp>
      <p:grpSp>
        <p:nvGrpSpPr>
          <p:cNvPr id="203" name="Google Shape;203;p31"/>
          <p:cNvGrpSpPr/>
          <p:nvPr/>
        </p:nvGrpSpPr>
        <p:grpSpPr>
          <a:xfrm>
            <a:off x="5426607" y="3269250"/>
            <a:ext cx="3595022" cy="904864"/>
            <a:chOff x="5409700" y="3133893"/>
            <a:chExt cx="3234970" cy="785882"/>
          </a:xfrm>
        </p:grpSpPr>
        <p:sp>
          <p:nvSpPr>
            <p:cNvPr id="204" name="Google Shape;204;p31"/>
            <p:cNvSpPr txBox="1"/>
            <p:nvPr/>
          </p:nvSpPr>
          <p:spPr>
            <a:xfrm>
              <a:off x="6549170" y="3133893"/>
              <a:ext cx="20955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1700">
                  <a:solidFill>
                    <a:schemeClr val="accent3"/>
                  </a:solidFill>
                  <a:latin typeface="Fira Sans Extra Condensed Medium"/>
                  <a:ea typeface="Fira Sans Extra Condensed Medium"/>
                  <a:cs typeface="Fira Sans Extra Condensed Medium"/>
                  <a:sym typeface="Fira Sans Extra Condensed Medium"/>
                </a:rPr>
                <a:t>Factors considered to evaluate happiness: Mutual trust among people, Freedom, Health, generosity and absence of government corruption</a:t>
              </a:r>
              <a:endParaRPr sz="1700">
                <a:solidFill>
                  <a:schemeClr val="accent3"/>
                </a:solidFill>
                <a:latin typeface="Fira Sans Extra Condensed Medium"/>
                <a:ea typeface="Fira Sans Extra Condensed Medium"/>
                <a:cs typeface="Fira Sans Extra Condensed Medium"/>
                <a:sym typeface="Fira Sans Extra Condensed Medium"/>
              </a:endParaRPr>
            </a:p>
          </p:txBody>
        </p:sp>
        <p:sp>
          <p:nvSpPr>
            <p:cNvPr id="205" name="Google Shape;205;p31"/>
            <p:cNvSpPr/>
            <p:nvPr/>
          </p:nvSpPr>
          <p:spPr>
            <a:xfrm>
              <a:off x="5409700" y="3384875"/>
              <a:ext cx="534900" cy="534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206" name="Google Shape;206;p31"/>
            <p:cNvCxnSpPr>
              <a:endCxn id="205" idx="6"/>
            </p:cNvCxnSpPr>
            <p:nvPr/>
          </p:nvCxnSpPr>
          <p:spPr>
            <a:xfrm rot="10800000">
              <a:off x="5944600" y="3652325"/>
              <a:ext cx="489900" cy="0"/>
            </a:xfrm>
            <a:prstGeom prst="straightConnector1">
              <a:avLst/>
            </a:prstGeom>
            <a:noFill/>
            <a:ln cap="flat" cmpd="sng" w="9525">
              <a:solidFill>
                <a:schemeClr val="accent3"/>
              </a:solidFill>
              <a:prstDash val="solid"/>
              <a:round/>
              <a:headEnd len="med" w="med" type="oval"/>
              <a:tailEnd len="med" w="med" type="none"/>
            </a:ln>
          </p:spPr>
        </p:cxnSp>
      </p:grpSp>
      <p:grpSp>
        <p:nvGrpSpPr>
          <p:cNvPr id="207" name="Google Shape;207;p31"/>
          <p:cNvGrpSpPr/>
          <p:nvPr/>
        </p:nvGrpSpPr>
        <p:grpSpPr>
          <a:xfrm>
            <a:off x="5426607" y="1698575"/>
            <a:ext cx="2471119" cy="615885"/>
            <a:chOff x="5409700" y="1745974"/>
            <a:chExt cx="2223629" cy="534901"/>
          </a:xfrm>
        </p:grpSpPr>
        <p:sp>
          <p:nvSpPr>
            <p:cNvPr id="208" name="Google Shape;208;p31"/>
            <p:cNvSpPr txBox="1"/>
            <p:nvPr/>
          </p:nvSpPr>
          <p:spPr>
            <a:xfrm>
              <a:off x="6210129" y="1745974"/>
              <a:ext cx="1423200" cy="350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1700">
                  <a:solidFill>
                    <a:srgbClr val="FB8569"/>
                  </a:solidFill>
                  <a:latin typeface="Fira Sans Extra Condensed Medium"/>
                  <a:ea typeface="Fira Sans Extra Condensed Medium"/>
                  <a:cs typeface="Fira Sans Extra Condensed Medium"/>
                  <a:sym typeface="Fira Sans Extra Condensed Medium"/>
                </a:rPr>
                <a:t>First published in April 2012</a:t>
              </a:r>
              <a:endParaRPr sz="1700">
                <a:solidFill>
                  <a:srgbClr val="FB8569"/>
                </a:solidFill>
                <a:latin typeface="Fira Sans Extra Condensed Medium"/>
                <a:ea typeface="Fira Sans Extra Condensed Medium"/>
                <a:cs typeface="Fira Sans Extra Condensed Medium"/>
                <a:sym typeface="Fira Sans Extra Condensed Medium"/>
              </a:endParaRPr>
            </a:p>
          </p:txBody>
        </p:sp>
        <p:sp>
          <p:nvSpPr>
            <p:cNvPr id="209" name="Google Shape;209;p31"/>
            <p:cNvSpPr/>
            <p:nvPr/>
          </p:nvSpPr>
          <p:spPr>
            <a:xfrm>
              <a:off x="5409700" y="1745975"/>
              <a:ext cx="534900" cy="534900"/>
            </a:xfrm>
            <a:prstGeom prst="ellipse">
              <a:avLst/>
            </a:prstGeom>
            <a:solidFill>
              <a:srgbClr val="FB85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10" name="Google Shape;210;p31"/>
          <p:cNvGrpSpPr/>
          <p:nvPr/>
        </p:nvGrpSpPr>
        <p:grpSpPr>
          <a:xfrm>
            <a:off x="3098702" y="1831999"/>
            <a:ext cx="336852" cy="348938"/>
            <a:chOff x="5642475" y="1435075"/>
            <a:chExt cx="481975" cy="481825"/>
          </a:xfrm>
        </p:grpSpPr>
        <p:sp>
          <p:nvSpPr>
            <p:cNvPr id="211" name="Google Shape;211;p3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2" name="Google Shape;212;p3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3" name="Google Shape;213;p3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4" name="Google Shape;214;p31"/>
          <p:cNvGrpSpPr/>
          <p:nvPr/>
        </p:nvGrpSpPr>
        <p:grpSpPr>
          <a:xfrm>
            <a:off x="3098786" y="3759958"/>
            <a:ext cx="336695" cy="348956"/>
            <a:chOff x="5049725" y="2027900"/>
            <a:chExt cx="481750" cy="481850"/>
          </a:xfrm>
        </p:grpSpPr>
        <p:sp>
          <p:nvSpPr>
            <p:cNvPr id="215" name="Google Shape;215;p3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6" name="Google Shape;216;p3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7" name="Google Shape;217;p3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8" name="Google Shape;218;p3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9" name="Google Shape;219;p3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0" name="Google Shape;220;p3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1" name="Google Shape;221;p3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 name="Google Shape;222;p3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3" name="Google Shape;223;p31"/>
          <p:cNvGrpSpPr/>
          <p:nvPr/>
        </p:nvGrpSpPr>
        <p:grpSpPr>
          <a:xfrm>
            <a:off x="5613894" y="1832064"/>
            <a:ext cx="218266" cy="348775"/>
            <a:chOff x="5726350" y="2028150"/>
            <a:chExt cx="312300" cy="481600"/>
          </a:xfrm>
        </p:grpSpPr>
        <p:sp>
          <p:nvSpPr>
            <p:cNvPr id="224" name="Google Shape;224;p3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5" name="Google Shape;225;p3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6" name="Google Shape;226;p3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pic>
        <p:nvPicPr>
          <p:cNvPr id="227" name="Google Shape;227;p31"/>
          <p:cNvPicPr preferRelativeResize="0"/>
          <p:nvPr/>
        </p:nvPicPr>
        <p:blipFill>
          <a:blip r:embed="rId3">
            <a:alphaModFix/>
          </a:blip>
          <a:stretch>
            <a:fillRect/>
          </a:stretch>
        </p:blipFill>
        <p:spPr>
          <a:xfrm>
            <a:off x="3898876" y="2312501"/>
            <a:ext cx="1234525" cy="1234525"/>
          </a:xfrm>
          <a:prstGeom prst="rect">
            <a:avLst/>
          </a:prstGeom>
          <a:noFill/>
          <a:ln>
            <a:noFill/>
          </a:ln>
        </p:spPr>
      </p:pic>
      <p:cxnSp>
        <p:nvCxnSpPr>
          <p:cNvPr id="228" name="Google Shape;228;p31"/>
          <p:cNvCxnSpPr/>
          <p:nvPr/>
        </p:nvCxnSpPr>
        <p:spPr>
          <a:xfrm rot="10800000">
            <a:off x="6020967" y="2064747"/>
            <a:ext cx="544500" cy="0"/>
          </a:xfrm>
          <a:prstGeom prst="straightConnector1">
            <a:avLst/>
          </a:prstGeom>
          <a:noFill/>
          <a:ln cap="flat" cmpd="sng" w="9525">
            <a:solidFill>
              <a:srgbClr val="FB569C"/>
            </a:solidFill>
            <a:prstDash val="solid"/>
            <a:round/>
            <a:headEnd len="med" w="med" type="oval"/>
            <a:tailEnd len="med" w="med" type="none"/>
          </a:ln>
        </p:spPr>
      </p:cxnSp>
      <p:grpSp>
        <p:nvGrpSpPr>
          <p:cNvPr id="229" name="Google Shape;229;p31"/>
          <p:cNvGrpSpPr/>
          <p:nvPr/>
        </p:nvGrpSpPr>
        <p:grpSpPr>
          <a:xfrm>
            <a:off x="5550516" y="3667907"/>
            <a:ext cx="369805" cy="353782"/>
            <a:chOff x="3950316" y="3820307"/>
            <a:chExt cx="369805" cy="353782"/>
          </a:xfrm>
        </p:grpSpPr>
        <p:sp>
          <p:nvSpPr>
            <p:cNvPr id="230" name="Google Shape;230;p31"/>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4" name="Google Shape;234;p31"/>
          <p:cNvCxnSpPr/>
          <p:nvPr/>
        </p:nvCxnSpPr>
        <p:spPr>
          <a:xfrm rot="10800000">
            <a:off x="2502223" y="2125972"/>
            <a:ext cx="544500" cy="0"/>
          </a:xfrm>
          <a:prstGeom prst="straightConnector1">
            <a:avLst/>
          </a:prstGeom>
          <a:noFill/>
          <a:ln cap="flat" cmpd="sng" w="9525">
            <a:solidFill>
              <a:srgbClr val="FBB831"/>
            </a:solidFill>
            <a:prstDash val="solid"/>
            <a:round/>
            <a:headEnd len="med" w="med" type="none"/>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2600" fill="hold"/>
                                        <p:tgtEl>
                                          <p:spTgt spid="22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725700" y="350050"/>
            <a:ext cx="7692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this Topic? </a:t>
            </a:r>
            <a:endParaRPr/>
          </a:p>
        </p:txBody>
      </p:sp>
      <p:sp>
        <p:nvSpPr>
          <p:cNvPr id="240" name="Google Shape;240;p32"/>
          <p:cNvSpPr txBox="1"/>
          <p:nvPr>
            <p:ph idx="1" type="body"/>
          </p:nvPr>
        </p:nvSpPr>
        <p:spPr>
          <a:xfrm>
            <a:off x="1402800" y="1602225"/>
            <a:ext cx="6338400" cy="272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This year marks the 10th anniversary of the World Happiness Report, which uses global survey data to report how people evaluate their own lives in more than 150 countries worldwide. The World Happiness Report 2022 reveals a bright light in dark times. </a:t>
            </a:r>
            <a:br>
              <a:rPr lang="en" sz="1400"/>
            </a:br>
            <a:br>
              <a:rPr lang="en" sz="1400"/>
            </a:br>
            <a:r>
              <a:rPr lang="en" sz="1400"/>
              <a:t>The pandemic brought not only pain and suffering but also an increase in social support and benevolence. As we battle the ills of disease, it is essential to remember the universal desire for happiness and the capacity of individuals to rally to each other’s support in times of great need.</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type="title"/>
          </p:nvPr>
        </p:nvSpPr>
        <p:spPr>
          <a:xfrm>
            <a:off x="5240400" y="550775"/>
            <a:ext cx="33312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246" name="Google Shape;246;p33"/>
          <p:cNvSpPr txBox="1"/>
          <p:nvPr>
            <p:ph idx="1" type="subTitle"/>
          </p:nvPr>
        </p:nvSpPr>
        <p:spPr>
          <a:xfrm>
            <a:off x="4837625" y="1415250"/>
            <a:ext cx="3480300" cy="2970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400">
                <a:solidFill>
                  <a:srgbClr val="202124"/>
                </a:solidFill>
                <a:highlight>
                  <a:srgbClr val="FFFFFF"/>
                </a:highlight>
              </a:rPr>
              <a:t>🙂 </a:t>
            </a:r>
            <a:r>
              <a:rPr lang="en" sz="1400"/>
              <a:t>Understanding determinants used to calculate Happiness Index</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rPr lang="en" sz="1400">
                <a:solidFill>
                  <a:srgbClr val="202124"/>
                </a:solidFill>
                <a:highlight>
                  <a:srgbClr val="FFFFFF"/>
                </a:highlight>
              </a:rPr>
              <a:t>🙂 </a:t>
            </a:r>
            <a:r>
              <a:rPr lang="en" sz="1400"/>
              <a:t>What happened to the overall happiness index during COVID?</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rPr lang="en" sz="1400">
                <a:solidFill>
                  <a:srgbClr val="202124"/>
                </a:solidFill>
                <a:highlight>
                  <a:srgbClr val="FFFFFF"/>
                </a:highlight>
              </a:rPr>
              <a:t>🙂 </a:t>
            </a:r>
            <a:r>
              <a:rPr lang="en" sz="1400"/>
              <a:t>How did the determinants change during COVID?</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rPr lang="en" sz="1400">
                <a:solidFill>
                  <a:srgbClr val="202124"/>
                </a:solidFill>
                <a:highlight>
                  <a:srgbClr val="FFFFFF"/>
                </a:highlight>
              </a:rPr>
              <a:t>🙂 </a:t>
            </a:r>
            <a:r>
              <a:rPr lang="en" sz="1400"/>
              <a:t>Understanding what happened to Happiness index post prime COVID duration.</a:t>
            </a:r>
            <a:endParaRPr sz="1400"/>
          </a:p>
        </p:txBody>
      </p:sp>
      <p:sp>
        <p:nvSpPr>
          <p:cNvPr id="247" name="Google Shape;247;p33"/>
          <p:cNvSpPr/>
          <p:nvPr/>
        </p:nvSpPr>
        <p:spPr>
          <a:xfrm>
            <a:off x="592700" y="994550"/>
            <a:ext cx="4038600" cy="3084000"/>
          </a:xfrm>
          <a:prstGeom prst="rect">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3"/>
          <p:cNvPicPr preferRelativeResize="0"/>
          <p:nvPr/>
        </p:nvPicPr>
        <p:blipFill>
          <a:blip r:embed="rId3">
            <a:alphaModFix/>
          </a:blip>
          <a:stretch>
            <a:fillRect/>
          </a:stretch>
        </p:blipFill>
        <p:spPr>
          <a:xfrm>
            <a:off x="340075" y="1246700"/>
            <a:ext cx="4672850" cy="254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4"/>
          <p:cNvPicPr preferRelativeResize="0"/>
          <p:nvPr/>
        </p:nvPicPr>
        <p:blipFill rotWithShape="1">
          <a:blip r:embed="rId3">
            <a:alphaModFix/>
          </a:blip>
          <a:srcRect b="20051" l="0" r="0" t="0"/>
          <a:stretch/>
        </p:blipFill>
        <p:spPr>
          <a:xfrm>
            <a:off x="265000" y="157000"/>
            <a:ext cx="8614001" cy="482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35"/>
          <p:cNvPicPr preferRelativeResize="0"/>
          <p:nvPr/>
        </p:nvPicPr>
        <p:blipFill>
          <a:blip r:embed="rId3">
            <a:alphaModFix/>
          </a:blip>
          <a:stretch>
            <a:fillRect/>
          </a:stretch>
        </p:blipFill>
        <p:spPr>
          <a:xfrm>
            <a:off x="1208913" y="152400"/>
            <a:ext cx="6726175"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 Year's Social Media Plan">
  <a:themeElements>
    <a:clrScheme name="Simple Light">
      <a:dk1>
        <a:srgbClr val="000000"/>
      </a:dk1>
      <a:lt1>
        <a:srgbClr val="FFFFFF"/>
      </a:lt1>
      <a:dk2>
        <a:srgbClr val="595959"/>
      </a:dk2>
      <a:lt2>
        <a:srgbClr val="EEEEEE"/>
      </a:lt2>
      <a:accent1>
        <a:srgbClr val="E1B653"/>
      </a:accent1>
      <a:accent2>
        <a:srgbClr val="FCE09E"/>
      </a:accent2>
      <a:accent3>
        <a:srgbClr val="978344"/>
      </a:accent3>
      <a:accent4>
        <a:srgbClr val="EFD67E"/>
      </a:accent4>
      <a:accent5>
        <a:srgbClr val="E7AB30"/>
      </a:accent5>
      <a:accent6>
        <a:srgbClr val="F9F0D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